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2"/>
  </p:notesMasterIdLst>
  <p:sldIdLst>
    <p:sldId id="257" r:id="rId2"/>
    <p:sldId id="258" r:id="rId3"/>
    <p:sldId id="259" r:id="rId4"/>
    <p:sldId id="260" r:id="rId5"/>
    <p:sldId id="261" r:id="rId6"/>
    <p:sldId id="262" r:id="rId7"/>
    <p:sldId id="263" r:id="rId8"/>
    <p:sldId id="264" r:id="rId9"/>
    <p:sldId id="265" r:id="rId10"/>
    <p:sldId id="266" r:id="rId11"/>
  </p:sldIdLst>
  <p:sldSz cx="9144000" cy="5143500" type="screen16x9"/>
  <p:notesSz cx="6858000" cy="9144000"/>
  <p:defaultTextStyle>
    <a:lvl1pPr marL="0" algn="l" rtl="0" latinLnBrk="0">
      <a:defRPr sz="1800" kern="1200">
        <a:solidFill>
          <a:schemeClr val="tx1"/>
        </a:solidFill>
        <a:latin typeface="+mn-lt"/>
        <a:ea typeface="+mn-ea"/>
        <a:cs typeface="+mn-cs"/>
      </a:defRPr>
    </a:lvl1pPr>
    <a:lvl2pPr marL="457200" algn="l" rtl="0" latinLnBrk="0">
      <a:defRPr sz="1800" kern="1200">
        <a:solidFill>
          <a:schemeClr val="tx1"/>
        </a:solidFill>
        <a:latin typeface="+mn-lt"/>
        <a:ea typeface="+mn-ea"/>
        <a:cs typeface="+mn-cs"/>
      </a:defRPr>
    </a:lvl2pPr>
    <a:lvl3pPr marL="914400" algn="l" rtl="0" latinLnBrk="0">
      <a:defRPr sz="1800" kern="1200">
        <a:solidFill>
          <a:schemeClr val="tx1"/>
        </a:solidFill>
        <a:latin typeface="+mn-lt"/>
        <a:ea typeface="+mn-ea"/>
        <a:cs typeface="+mn-cs"/>
      </a:defRPr>
    </a:lvl3pPr>
    <a:lvl4pPr marL="1371600" algn="l" rtl="0" latinLnBrk="0">
      <a:defRPr sz="1800" kern="1200">
        <a:solidFill>
          <a:schemeClr val="tx1"/>
        </a:solidFill>
        <a:latin typeface="+mn-lt"/>
        <a:ea typeface="+mn-ea"/>
        <a:cs typeface="+mn-cs"/>
      </a:defRPr>
    </a:lvl4pPr>
    <a:lvl5pPr marL="1828800" algn="l" rtl="0" latinLnBrk="0">
      <a:defRPr sz="1800" kern="1200">
        <a:solidFill>
          <a:schemeClr val="tx1"/>
        </a:solidFill>
        <a:latin typeface="+mn-lt"/>
        <a:ea typeface="+mn-ea"/>
        <a:cs typeface="+mn-cs"/>
      </a:defRPr>
    </a:lvl5pPr>
    <a:lvl6pPr marL="2286000" algn="l" rtl="0" latinLnBrk="0">
      <a:defRPr sz="1800" kern="1200">
        <a:solidFill>
          <a:schemeClr val="tx1"/>
        </a:solidFill>
        <a:latin typeface="+mn-lt"/>
        <a:ea typeface="+mn-ea"/>
        <a:cs typeface="+mn-cs"/>
      </a:defRPr>
    </a:lvl6pPr>
    <a:lvl7pPr marL="2743200" algn="l" rtl="0" latinLnBrk="0">
      <a:defRPr sz="1800" kern="1200">
        <a:solidFill>
          <a:schemeClr val="tx1"/>
        </a:solidFill>
        <a:latin typeface="+mn-lt"/>
        <a:ea typeface="+mn-ea"/>
        <a:cs typeface="+mn-cs"/>
      </a:defRPr>
    </a:lvl7pPr>
    <a:lvl8pPr marL="3200400" algn="l" rtl="0" latinLnBrk="0">
      <a:defRPr sz="1800" kern="1200">
        <a:solidFill>
          <a:schemeClr val="tx1"/>
        </a:solidFill>
        <a:latin typeface="+mn-lt"/>
        <a:ea typeface="+mn-ea"/>
        <a:cs typeface="+mn-cs"/>
      </a:defRPr>
    </a:lvl8pPr>
    <a:lvl9pPr marL="3657600" algn="l" rtl="0" latinLnBrk="0">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A2F"/>
    <a:srgbClr val="B03200"/>
    <a:srgbClr val="0E72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30" autoAdjust="0"/>
    <p:restoredTop sz="87621" autoAdjust="0"/>
  </p:normalViewPr>
  <p:slideViewPr>
    <p:cSldViewPr>
      <p:cViewPr varScale="1">
        <p:scale>
          <a:sx n="74" d="100"/>
          <a:sy n="74" d="100"/>
        </p:scale>
        <p:origin x="318" y="66"/>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presProps" Target="pres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notesMaster" Target="notesMasters/notesMaster1.xml" /><Relationship Id="rId2" Type="http://schemas.openxmlformats.org/officeDocument/2006/relationships/slide" Target="slides/slide1.xml" /><Relationship Id="rId16"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theme" Target="theme/theme1.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viewProps" Target="viewProps.xml" /></Relationships>
</file>

<file path=ppt/media/image1.jpeg>
</file>

<file path=ppt/media/image2.jpeg>
</file>

<file path=ppt/media/image3.jpeg>
</file>

<file path=ppt/media/image4.png>
</file>

<file path=ppt/media/image5.jpeg>
</file>

<file path=ppt/media/media1.mp3>
</file>

<file path=ppt/media/media2.mp3>
</file>

<file path=ppt/media/media3.mp3>
</file>

<file path=ppt/media/media4.mp3>
</file>

<file path=ppt/media/media5.mp3>
</file>

<file path=ppt/media/media6.mp3>
</file>

<file path=ppt/media/media7.mp3>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97" name="Header Placeholder 1"/>
          <p:cNvSpPr>
            <a:spLocks noGrp="1"/>
          </p:cNvSpPr>
          <p:nvPr>
            <p:ph type="hdr" sz="quarter"/>
          </p:nvPr>
        </p:nvSpPr>
        <p:spPr>
          <a:xfrm>
            <a:off x="0" y="0"/>
            <a:ext cx="2971800" cy="457200"/>
          </a:xfrm>
          <a:prstGeom prst="rect">
            <a:avLst/>
          </a:prstGeom>
        </p:spPr>
        <p:txBody>
          <a:bodyPr vert="horz" rtlCol="0"/>
          <a:lstStyle>
            <a:lvl1pPr algn="l">
              <a:defRPr sz="1200"/>
            </a:lvl1pPr>
          </a:lstStyle>
          <a:p>
            <a:endParaRPr lang="en-US"/>
          </a:p>
        </p:txBody>
      </p:sp>
      <p:sp>
        <p:nvSpPr>
          <p:cNvPr id="1048698" name="Date Placeholder 2"/>
          <p:cNvSpPr>
            <a:spLocks noGrp="1"/>
          </p:cNvSpPr>
          <p:nvPr>
            <p:ph type="dt" idx="1"/>
          </p:nvPr>
        </p:nvSpPr>
        <p:spPr>
          <a:xfrm>
            <a:off x="3884613" y="0"/>
            <a:ext cx="2971800" cy="457200"/>
          </a:xfrm>
          <a:prstGeom prst="rect">
            <a:avLst/>
          </a:prstGeom>
        </p:spPr>
        <p:txBody>
          <a:bodyPr vert="horz" rtlCol="0"/>
          <a:lstStyle>
            <a:lvl1pPr algn="r">
              <a:defRPr sz="1200"/>
            </a:lvl1pPr>
          </a:lstStyle>
          <a:p>
            <a:fld id="{A8ADFD5B-A66C-449C-B6E8-FB716D07777D}" type="datetimeFigureOut">
              <a:rPr lang="en-US" smtClean="0"/>
              <a:t>11/16/2019</a:t>
            </a:fld>
            <a:endParaRPr lang="en-US"/>
          </a:p>
        </p:txBody>
      </p:sp>
      <p:sp>
        <p:nvSpPr>
          <p:cNvPr id="1048699"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rtlCol="0" anchor="ctr"/>
          <a:lstStyle/>
          <a:p>
            <a:endParaRPr lang="en-US"/>
          </a:p>
        </p:txBody>
      </p:sp>
      <p:sp>
        <p:nvSpPr>
          <p:cNvPr id="1048700" name="Notes Placeholder 4"/>
          <p:cNvSpPr>
            <a:spLocks noGrp="1"/>
          </p:cNvSpPr>
          <p:nvPr>
            <p:ph type="body" sz="quarter" idx="3"/>
          </p:nvPr>
        </p:nvSpPr>
        <p:spPr>
          <a:xfrm>
            <a:off x="685800" y="4343400"/>
            <a:ext cx="5486400" cy="4114800"/>
          </a:xfrm>
          <a:prstGeom prst="rect">
            <a:avLst/>
          </a:prstGeom>
        </p:spPr>
        <p:txBody>
          <a:bodyPr vert="horz"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01" name="Footer Placeholder 5"/>
          <p:cNvSpPr>
            <a:spLocks noGrp="1"/>
          </p:cNvSpPr>
          <p:nvPr>
            <p:ph type="ftr" sz="quarter" idx="4"/>
          </p:nvPr>
        </p:nvSpPr>
        <p:spPr>
          <a:xfrm>
            <a:off x="0" y="8685213"/>
            <a:ext cx="2971800" cy="457200"/>
          </a:xfrm>
          <a:prstGeom prst="rect">
            <a:avLst/>
          </a:prstGeom>
        </p:spPr>
        <p:txBody>
          <a:bodyPr vert="horz" rtlCol="0" anchor="b"/>
          <a:lstStyle>
            <a:lvl1pPr algn="l">
              <a:defRPr sz="1200"/>
            </a:lvl1pPr>
          </a:lstStyle>
          <a:p>
            <a:endParaRPr lang="en-US"/>
          </a:p>
        </p:txBody>
      </p:sp>
      <p:sp>
        <p:nvSpPr>
          <p:cNvPr id="1048702" name="Slide Number Placeholder 6"/>
          <p:cNvSpPr>
            <a:spLocks noGrp="1"/>
          </p:cNvSpPr>
          <p:nvPr>
            <p:ph type="sldNum" sz="quarter" idx="5"/>
          </p:nvPr>
        </p:nvSpPr>
        <p:spPr>
          <a:xfrm>
            <a:off x="3884613" y="8685213"/>
            <a:ext cx="2971800" cy="457200"/>
          </a:xfrm>
          <a:prstGeom prst="rect">
            <a:avLst/>
          </a:prstGeom>
        </p:spPr>
        <p:txBody>
          <a:bodyPr vert="horz" rtlCol="0" anchor="b"/>
          <a:lstStyle>
            <a:lvl1pPr algn="r">
              <a:defRPr sz="1200"/>
            </a:lvl1pPr>
          </a:lstStyle>
          <a:p>
            <a:fld id="{CA5D3BF3-D352-46FC-8343-31F56E6730EA}"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rtl="0">
      <a:defRPr sz="1200" kern="1200">
        <a:solidFill>
          <a:schemeClr val="tx1"/>
        </a:solidFill>
        <a:latin typeface="+mn-lt"/>
        <a:ea typeface="+mn-ea"/>
        <a:cs typeface="+mn-cs"/>
      </a:defRPr>
    </a:lvl1pPr>
    <a:lvl2pPr marL="457200" algn="l" rtl="0">
      <a:defRPr sz="1200" kern="1200">
        <a:solidFill>
          <a:schemeClr val="tx1"/>
        </a:solidFill>
        <a:latin typeface="+mn-lt"/>
        <a:ea typeface="+mn-ea"/>
        <a:cs typeface="+mn-cs"/>
      </a:defRPr>
    </a:lvl2pPr>
    <a:lvl3pPr marL="914400" algn="l" rtl="0">
      <a:defRPr sz="1200" kern="1200">
        <a:solidFill>
          <a:schemeClr val="tx1"/>
        </a:solidFill>
        <a:latin typeface="+mn-lt"/>
        <a:ea typeface="+mn-ea"/>
        <a:cs typeface="+mn-cs"/>
      </a:defRPr>
    </a:lvl3pPr>
    <a:lvl4pPr marL="1371600" algn="l" rtl="0">
      <a:defRPr sz="1200" kern="1200">
        <a:solidFill>
          <a:schemeClr val="tx1"/>
        </a:solidFill>
        <a:latin typeface="+mn-lt"/>
        <a:ea typeface="+mn-ea"/>
        <a:cs typeface="+mn-cs"/>
      </a:defRPr>
    </a:lvl4pPr>
    <a:lvl5pPr marL="1828800" algn="l" rtl="0">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6" name="Rectangle 1"/>
          <p:cNvSpPr>
            <a:spLocks noGrp="1" noRot="1" noChangeAspect="1"/>
          </p:cNvSpPr>
          <p:nvPr>
            <p:ph type="sldImg"/>
          </p:nvPr>
        </p:nvSpPr>
        <p:spPr/>
      </p:sp>
      <p:sp>
        <p:nvSpPr>
          <p:cNvPr id="1048597" name="Rectangle 2"/>
          <p:cNvSpPr>
            <a:spLocks noGrp="1"/>
          </p:cNvSpPr>
          <p:nvPr>
            <p:ph type="body" idx="1"/>
          </p:nvPr>
        </p:nvSpPr>
        <p:spPr/>
        <p:txBody>
          <a:bodyPr/>
          <a:lstStyle/>
          <a:p>
            <a:endParaRPr lang="en-US"/>
          </a:p>
        </p:txBody>
      </p:sp>
      <p:sp>
        <p:nvSpPr>
          <p:cNvPr id="1048598" name="Rectangle 3"/>
          <p:cNvSpPr>
            <a:spLocks noGrp="1"/>
          </p:cNvSpPr>
          <p:nvPr>
            <p:ph type="sldNum" sz="quarter" idx="10"/>
          </p:nvPr>
        </p:nvSpPr>
        <p:spPr/>
        <p:txBody>
          <a:bodyPr/>
          <a:lstStyle/>
          <a:p>
            <a:fld id="{CA5D3BF3-D352-46FC-8343-31F56E6730EA}" type="slidenum">
              <a:rPr lang="en-US" smtClean="0"/>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9" name="Rectangle 1"/>
          <p:cNvSpPr>
            <a:spLocks noGrp="1" noRot="1" noChangeAspect="1"/>
          </p:cNvSpPr>
          <p:nvPr>
            <p:ph type="sldImg"/>
          </p:nvPr>
        </p:nvSpPr>
        <p:spPr/>
      </p:sp>
      <p:sp>
        <p:nvSpPr>
          <p:cNvPr id="1048610" name="Rectangle 2"/>
          <p:cNvSpPr>
            <a:spLocks noGrp="1"/>
          </p:cNvSpPr>
          <p:nvPr>
            <p:ph type="body" idx="1"/>
          </p:nvPr>
        </p:nvSpPr>
        <p:spPr/>
        <p:txBody>
          <a:bodyPr/>
          <a:lstStyle/>
          <a:p>
            <a:endParaRPr lang="en-US"/>
          </a:p>
        </p:txBody>
      </p:sp>
      <p:sp>
        <p:nvSpPr>
          <p:cNvPr id="1048611" name="Rectangle 3"/>
          <p:cNvSpPr>
            <a:spLocks noGrp="1"/>
          </p:cNvSpPr>
          <p:nvPr>
            <p:ph type="sldNum" sz="quarter" idx="10"/>
          </p:nvPr>
        </p:nvSpPr>
        <p:spPr/>
        <p:txBody>
          <a:bodyPr/>
          <a:lstStyle/>
          <a:p>
            <a:fld id="{CA5D3BF3-D352-46FC-8343-31F56E6730EA}" type="slidenum">
              <a:rPr lang="en-US" smtClean="0"/>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5" name="Rectangle 1"/>
          <p:cNvSpPr>
            <a:spLocks noGrp="1" noRot="1" noChangeAspect="1"/>
          </p:cNvSpPr>
          <p:nvPr>
            <p:ph type="sldImg"/>
          </p:nvPr>
        </p:nvSpPr>
        <p:spPr/>
      </p:sp>
      <p:sp>
        <p:nvSpPr>
          <p:cNvPr id="1048616" name="Rectangle 2"/>
          <p:cNvSpPr>
            <a:spLocks noGrp="1"/>
          </p:cNvSpPr>
          <p:nvPr>
            <p:ph type="body" idx="1"/>
          </p:nvPr>
        </p:nvSpPr>
        <p:spPr/>
        <p:txBody>
          <a:bodyPr/>
          <a:lstStyle/>
          <a:p>
            <a:endParaRPr lang="en-US"/>
          </a:p>
        </p:txBody>
      </p:sp>
      <p:sp>
        <p:nvSpPr>
          <p:cNvPr id="1048617" name="Rectangle 3"/>
          <p:cNvSpPr>
            <a:spLocks noGrp="1"/>
          </p:cNvSpPr>
          <p:nvPr>
            <p:ph type="sldNum" sz="quarter" idx="10"/>
          </p:nvPr>
        </p:nvSpPr>
        <p:spPr/>
        <p:txBody>
          <a:bodyPr/>
          <a:lstStyle/>
          <a:p>
            <a:fld id="{CA5D3BF3-D352-46FC-8343-31F56E6730EA}" type="slidenum">
              <a:rPr lang="en-US" smtClean="0"/>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1" name="Rectangle 1"/>
          <p:cNvSpPr>
            <a:spLocks noGrp="1" noRot="1" noChangeAspect="1"/>
          </p:cNvSpPr>
          <p:nvPr>
            <p:ph type="sldImg"/>
          </p:nvPr>
        </p:nvSpPr>
        <p:spPr/>
      </p:sp>
      <p:sp>
        <p:nvSpPr>
          <p:cNvPr id="1048632" name="Rectangle 2"/>
          <p:cNvSpPr>
            <a:spLocks noGrp="1"/>
          </p:cNvSpPr>
          <p:nvPr>
            <p:ph type="body" idx="1"/>
          </p:nvPr>
        </p:nvSpPr>
        <p:spPr/>
        <p:txBody>
          <a:bodyPr/>
          <a:lstStyle/>
          <a:p>
            <a:endParaRPr lang="en-US"/>
          </a:p>
        </p:txBody>
      </p:sp>
      <p:sp>
        <p:nvSpPr>
          <p:cNvPr id="1048633" name="Rectangle 3"/>
          <p:cNvSpPr>
            <a:spLocks noGrp="1"/>
          </p:cNvSpPr>
          <p:nvPr>
            <p:ph type="sldNum" sz="quarter" idx="10"/>
          </p:nvPr>
        </p:nvSpPr>
        <p:spPr/>
        <p:txBody>
          <a:bodyPr/>
          <a:lstStyle/>
          <a:p>
            <a:fld id="{CA5D3BF3-D352-46FC-8343-31F56E6730EA}" type="slidenum">
              <a:rPr lang="en-US" smtClean="0"/>
              <a:t>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Ref idx="1001">
        <a:schemeClr val="bg2"/>
      </p:bgRef>
    </p:bg>
    <p:spTree>
      <p:nvGrpSpPr>
        <p:cNvPr id="1" name=""/>
        <p:cNvGrpSpPr/>
        <p:nvPr/>
      </p:nvGrpSpPr>
      <p:grpSpPr>
        <a:xfrm>
          <a:off x="0" y="0"/>
          <a:ext cx="0" cy="0"/>
          <a:chOff x="0" y="0"/>
          <a:chExt cx="0" cy="0"/>
        </a:xfrm>
      </p:grpSpPr>
      <p:sp>
        <p:nvSpPr>
          <p:cNvPr id="1048584" name="Rectangle 6"/>
          <p:cNvSpPr/>
          <p:nvPr/>
        </p:nvSpPr>
        <p:spPr>
          <a:xfrm>
            <a:off x="0" y="4478274"/>
            <a:ext cx="9144000" cy="665226"/>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585" name="Rectangle 9"/>
          <p:cNvSpPr/>
          <p:nvPr/>
        </p:nvSpPr>
        <p:spPr>
          <a:xfrm>
            <a:off x="-9144" y="4539996"/>
            <a:ext cx="2249424" cy="534924"/>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586" name="Rectangle 10"/>
          <p:cNvSpPr/>
          <p:nvPr/>
        </p:nvSpPr>
        <p:spPr>
          <a:xfrm>
            <a:off x="2359152" y="4533138"/>
            <a:ext cx="6784848" cy="534924"/>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587" name="Subtitle 8"/>
          <p:cNvSpPr>
            <a:spLocks noGrp="1"/>
          </p:cNvSpPr>
          <p:nvPr>
            <p:ph type="subTitle" idx="1"/>
          </p:nvPr>
        </p:nvSpPr>
        <p:spPr>
          <a:xfrm>
            <a:off x="2362200" y="4537528"/>
            <a:ext cx="6515100" cy="514350"/>
          </a:xfrm>
        </p:spPr>
        <p:txBody>
          <a:bodyPr anchor="ctr"/>
          <a:lstStyle>
            <a:lvl1pPr marL="0" indent="0" algn="l">
              <a:buNone/>
              <a:defRPr sz="28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endParaRPr lang="en-US" dirty="0"/>
          </a:p>
        </p:txBody>
      </p:sp>
      <p:sp>
        <p:nvSpPr>
          <p:cNvPr id="1048588" name="Date Placeholder 27"/>
          <p:cNvSpPr>
            <a:spLocks noGrp="1"/>
          </p:cNvSpPr>
          <p:nvPr>
            <p:ph type="dt" sz="half" idx="10"/>
          </p:nvPr>
        </p:nvSpPr>
        <p:spPr>
          <a:xfrm>
            <a:off x="76200" y="4551524"/>
            <a:ext cx="2057400" cy="514350"/>
          </a:xfrm>
        </p:spPr>
        <p:txBody>
          <a:bodyPr>
            <a:noAutofit/>
          </a:bodyPr>
          <a:lstStyle>
            <a:lvl1pPr algn="ctr">
              <a:defRPr sz="2000">
                <a:solidFill>
                  <a:srgbClr val="FFFFFF"/>
                </a:solidFill>
              </a:defRPr>
            </a:lvl1pPr>
          </a:lstStyle>
          <a:p>
            <a:pPr algn="ctr"/>
            <a:fld id="{047E157E-8DCB-4F70-A0AF-5EB586A91DD4}" type="datetime1">
              <a:rPr lang="en-US" smtClean="0">
                <a:solidFill>
                  <a:srgbClr val="FFFFFF"/>
                </a:solidFill>
              </a:rPr>
              <a:pPr algn="ctr"/>
              <a:t>11/16/2019</a:t>
            </a:fld>
            <a:endParaRPr lang="en-US" sz="2000" dirty="0">
              <a:solidFill>
                <a:srgbClr val="FFFFFF"/>
              </a:solidFill>
            </a:endParaRPr>
          </a:p>
        </p:txBody>
      </p:sp>
      <p:sp>
        <p:nvSpPr>
          <p:cNvPr id="1048589" name="Footer Placeholder 16"/>
          <p:cNvSpPr>
            <a:spLocks noGrp="1"/>
          </p:cNvSpPr>
          <p:nvPr>
            <p:ph type="ftr" sz="quarter" idx="11"/>
          </p:nvPr>
        </p:nvSpPr>
        <p:spPr>
          <a:xfrm>
            <a:off x="2085393" y="177404"/>
            <a:ext cx="5867400" cy="273844"/>
          </a:xfrm>
        </p:spPr>
        <p:txBody>
          <a:bodyPr/>
          <a:lstStyle>
            <a:lvl1pPr algn="r">
              <a:defRPr>
                <a:solidFill>
                  <a:schemeClr val="tx2"/>
                </a:solidFill>
              </a:defRPr>
            </a:lvl1pPr>
          </a:lstStyle>
          <a:p>
            <a:pPr algn="r"/>
            <a:endParaRPr lang="en-US" dirty="0">
              <a:solidFill>
                <a:schemeClr val="tx2"/>
              </a:solidFill>
            </a:endParaRPr>
          </a:p>
        </p:txBody>
      </p:sp>
      <p:sp>
        <p:nvSpPr>
          <p:cNvPr id="1048590" name="Slide Number Placeholder 28"/>
          <p:cNvSpPr>
            <a:spLocks noGrp="1"/>
          </p:cNvSpPr>
          <p:nvPr>
            <p:ph type="sldNum" sz="quarter" idx="12"/>
          </p:nvPr>
        </p:nvSpPr>
        <p:spPr>
          <a:xfrm>
            <a:off x="8001000" y="171450"/>
            <a:ext cx="838200" cy="285750"/>
          </a:xfrm>
        </p:spPr>
        <p:txBody>
          <a:bodyPr/>
          <a:lstStyle>
            <a:lvl1pPr>
              <a:defRPr>
                <a:solidFill>
                  <a:schemeClr val="tx2"/>
                </a:solidFill>
              </a:defRPr>
            </a:lvl1pPr>
          </a:lstStyle>
          <a:p>
            <a:fld id="{8F82E0A0-C266-4798-8C8F-B9F91E9DA37E}" type="slidenum">
              <a:rPr lang="en-US" smtClean="0">
                <a:solidFill>
                  <a:schemeClr val="tx2"/>
                </a:solidFill>
              </a:rPr>
              <a:t>‹#›</a:t>
            </a:fld>
            <a:endParaRPr lang="en-US" dirty="0">
              <a:solidFill>
                <a:schemeClr val="tx2"/>
              </a:solidFill>
            </a:endParaRPr>
          </a:p>
        </p:txBody>
      </p:sp>
      <p:sp>
        <p:nvSpPr>
          <p:cNvPr id="1048591" name="Rectangle 11"/>
          <p:cNvSpPr>
            <a:spLocks noGrp="1"/>
          </p:cNvSpPr>
          <p:nvPr>
            <p:ph type="title"/>
          </p:nvPr>
        </p:nvSpPr>
        <p:spPr>
          <a:xfrm>
            <a:off x="2362200" y="2343150"/>
            <a:ext cx="6477000" cy="2038350"/>
          </a:xfrm>
        </p:spPr>
        <p:txBody>
          <a:bodyPr rtlCol="0" anchor="b"/>
          <a:lstStyle>
            <a:lvl1pPr>
              <a:defRPr cap="all" baseline="0"/>
            </a:lvl1pPr>
          </a:lstStyle>
          <a:p>
            <a:r>
              <a:rPr lang="en-US"/>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1048670" name="Rectangle 1"/>
          <p:cNvSpPr>
            <a:spLocks noGrp="1"/>
          </p:cNvSpPr>
          <p:nvPr>
            <p:ph type="title"/>
          </p:nvPr>
        </p:nvSpPr>
        <p:spPr/>
        <p:txBody>
          <a:bodyPr/>
          <a:lstStyle/>
          <a:p>
            <a:r>
              <a:rPr lang="en-US"/>
              <a:t>Click to edit Master title style</a:t>
            </a:r>
            <a:endParaRPr lang="en-US" dirty="0"/>
          </a:p>
        </p:txBody>
      </p:sp>
      <p:sp>
        <p:nvSpPr>
          <p:cNvPr id="1048671" name="Rectangle 2"/>
          <p:cNvSpPr>
            <a:spLocks noGrp="1"/>
          </p:cNvSpPr>
          <p:nvPr>
            <p:ph type="dt" sz="half" idx="10"/>
          </p:nvPr>
        </p:nvSpPr>
        <p:spPr/>
        <p:txBody>
          <a:bodyPr/>
          <a:lstStyle/>
          <a:p>
            <a:fld id="{E4606EA6-EFEA-4C30-9264-4F9291A5780D}" type="datetime1">
              <a:rPr lang="en-US" smtClean="0"/>
              <a:t>11/16/2019</a:t>
            </a:fld>
            <a:endParaRPr lang="en-US"/>
          </a:p>
        </p:txBody>
      </p:sp>
      <p:sp>
        <p:nvSpPr>
          <p:cNvPr id="1048672" name="Rectangle 3"/>
          <p:cNvSpPr>
            <a:spLocks noGrp="1"/>
          </p:cNvSpPr>
          <p:nvPr>
            <p:ph type="ftr" sz="quarter" idx="11"/>
          </p:nvPr>
        </p:nvSpPr>
        <p:spPr/>
        <p:txBody>
          <a:bodyPr/>
          <a:lstStyle/>
          <a:p>
            <a:endParaRPr lang="en-US"/>
          </a:p>
        </p:txBody>
      </p:sp>
      <p:sp>
        <p:nvSpPr>
          <p:cNvPr id="1048673" name="Rectangle 4"/>
          <p:cNvSpPr>
            <a:spLocks noGrp="1"/>
          </p:cNvSpPr>
          <p:nvPr>
            <p:ph type="sldNum" sz="quarter" idx="12"/>
          </p:nvPr>
        </p:nvSpPr>
        <p:spPr/>
        <p:txBody>
          <a:bodyPr/>
          <a:lstStyle/>
          <a:p>
            <a:pPr algn="ctr"/>
            <a:fld id="{8F82E0A0-C266-4798-8C8F-B9F91E9DA37E}" type="slidenum">
              <a:rPr lang="en-US" sz="1400" b="1" smtClean="0">
                <a:solidFill>
                  <a:srgbClr val="FFFFFF"/>
                </a:solidFill>
              </a:rPr>
              <a:pPr algn="ctr"/>
              <a:t>‹#›</a:t>
            </a:fld>
            <a:endParaRPr lang="en-US"/>
          </a:p>
        </p:txBody>
      </p:sp>
      <p:sp>
        <p:nvSpPr>
          <p:cNvPr id="1048674" name="Rectangle 6"/>
          <p:cNvSpPr>
            <a:spLocks noGrp="1"/>
          </p:cNvSpPr>
          <p:nvPr>
            <p:ph sz="quarter" idx="13"/>
          </p:nvPr>
        </p:nvSpPr>
        <p:spPr>
          <a:xfrm>
            <a:off x="609600" y="1352550"/>
            <a:ext cx="8153400" cy="3276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048689" name="Text Placeholder 2"/>
          <p:cNvSpPr>
            <a:spLocks noGrp="1"/>
          </p:cNvSpPr>
          <p:nvPr>
            <p:ph type="body" idx="1"/>
          </p:nvPr>
        </p:nvSpPr>
        <p:spPr>
          <a:xfrm>
            <a:off x="1371600" y="2057400"/>
            <a:ext cx="7123113" cy="1254919"/>
          </a:xfrm>
        </p:spPr>
        <p:txBody>
          <a:bodyPr anchor="t"/>
          <a:lstStyle>
            <a:lvl1pPr>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Click to edit Master text styles</a:t>
            </a:r>
          </a:p>
        </p:txBody>
      </p:sp>
      <p:sp>
        <p:nvSpPr>
          <p:cNvPr id="1048690" name="Rectangle 6"/>
          <p:cNvSpPr/>
          <p:nvPr/>
        </p:nvSpPr>
        <p:spPr>
          <a:xfrm>
            <a:off x="0" y="1143000"/>
            <a:ext cx="9144000" cy="85725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691" name="Rectangle 7"/>
          <p:cNvSpPr/>
          <p:nvPr/>
        </p:nvSpPr>
        <p:spPr>
          <a:xfrm>
            <a:off x="0" y="1200150"/>
            <a:ext cx="1295400" cy="74295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692" name="Rectangle 8"/>
          <p:cNvSpPr/>
          <p:nvPr/>
        </p:nvSpPr>
        <p:spPr>
          <a:xfrm>
            <a:off x="1371600" y="1200150"/>
            <a:ext cx="7772400" cy="74295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693" name="Title 1"/>
          <p:cNvSpPr>
            <a:spLocks noGrp="1"/>
          </p:cNvSpPr>
          <p:nvPr>
            <p:ph type="title" hasCustomPrompt="1"/>
          </p:nvPr>
        </p:nvSpPr>
        <p:spPr>
          <a:xfrm>
            <a:off x="1371600" y="1200150"/>
            <a:ext cx="7620000" cy="742950"/>
          </a:xfrm>
        </p:spPr>
        <p:txBody>
          <a:bodyPr/>
          <a:lstStyle>
            <a:lvl1pPr algn="l">
              <a:buNone/>
              <a:defRPr sz="4400" b="0" cap="none">
                <a:solidFill>
                  <a:srgbClr val="FFFFFF"/>
                </a:solidFill>
              </a:defRPr>
            </a:lvl1pPr>
          </a:lstStyle>
          <a:p>
            <a:r>
              <a:rPr lang="en-US" dirty="0"/>
              <a:t>Click to edit master title style</a:t>
            </a:r>
          </a:p>
        </p:txBody>
      </p:sp>
      <p:sp>
        <p:nvSpPr>
          <p:cNvPr id="1048694" name="Date Placeholder 11"/>
          <p:cNvSpPr>
            <a:spLocks noGrp="1"/>
          </p:cNvSpPr>
          <p:nvPr>
            <p:ph type="dt" sz="half" idx="10"/>
          </p:nvPr>
        </p:nvSpPr>
        <p:spPr/>
        <p:txBody>
          <a:bodyPr/>
          <a:lstStyle/>
          <a:p>
            <a:fld id="{6FCF9F07-3BC7-4570-B054-79111B0A380C}" type="datetime1">
              <a:rPr lang="en-US" smtClean="0"/>
              <a:t>11/16/2019</a:t>
            </a:fld>
            <a:endParaRPr lang="en-US"/>
          </a:p>
        </p:txBody>
      </p:sp>
      <p:sp>
        <p:nvSpPr>
          <p:cNvPr id="1048695" name="Slide Number Placeholder 12"/>
          <p:cNvSpPr>
            <a:spLocks noGrp="1"/>
          </p:cNvSpPr>
          <p:nvPr>
            <p:ph type="sldNum" sz="quarter" idx="11"/>
          </p:nvPr>
        </p:nvSpPr>
        <p:spPr>
          <a:xfrm>
            <a:off x="0" y="1314450"/>
            <a:ext cx="1295400" cy="526257"/>
          </a:xfrm>
        </p:spPr>
        <p:txBody>
          <a:bodyPr>
            <a:noAutofit/>
          </a:bodyPr>
          <a:lstStyle>
            <a:lvl1pPr>
              <a:defRPr sz="2400">
                <a:solidFill>
                  <a:srgbClr val="FFFFFF"/>
                </a:solidFill>
              </a:defRPr>
            </a:lvl1pPr>
          </a:lstStyle>
          <a:p>
            <a:pPr algn="ctr"/>
            <a:fld id="{8F82E0A0-C266-4798-8C8F-B9F91E9DA37E}" type="slidenum">
              <a:rPr lang="en-US" sz="2400" b="1" smtClean="0">
                <a:solidFill>
                  <a:srgbClr val="FFFFFF"/>
                </a:solidFill>
              </a:rPr>
              <a:pPr algn="ctr"/>
              <a:t>‹#›</a:t>
            </a:fld>
            <a:endParaRPr lang="en-US" sz="2400" dirty="0">
              <a:solidFill>
                <a:srgbClr val="FFFFFF"/>
              </a:solidFill>
            </a:endParaRPr>
          </a:p>
        </p:txBody>
      </p:sp>
      <p:sp>
        <p:nvSpPr>
          <p:cNvPr id="1048696" name="Footer Placeholder 13"/>
          <p:cNvSpPr>
            <a:spLocks noGrp="1"/>
          </p:cNvSpPr>
          <p:nvPr>
            <p:ph type="ftr" sz="quarter" idx="12"/>
          </p:nvPr>
        </p:nvSpPr>
        <p:spPr/>
        <p:txBody>
          <a:bodyPr/>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599" name="Title 1"/>
          <p:cNvSpPr>
            <a:spLocks noGrp="1"/>
          </p:cNvSpPr>
          <p:nvPr>
            <p:ph type="title"/>
          </p:nvPr>
        </p:nvSpPr>
        <p:spPr/>
        <p:txBody>
          <a:bodyPr/>
          <a:lstStyle/>
          <a:p>
            <a:r>
              <a:rPr lang="en-US"/>
              <a:t>Click to edit Master title style</a:t>
            </a:r>
            <a:endParaRPr lang="en-US" dirty="0"/>
          </a:p>
        </p:txBody>
      </p:sp>
      <p:sp>
        <p:nvSpPr>
          <p:cNvPr id="1048600" name="Content Placeholder 8"/>
          <p:cNvSpPr>
            <a:spLocks noGrp="1"/>
          </p:cNvSpPr>
          <p:nvPr>
            <p:ph sz="quarter" idx="13"/>
          </p:nvPr>
        </p:nvSpPr>
        <p:spPr>
          <a:xfrm>
            <a:off x="609600" y="1352551"/>
            <a:ext cx="3886200" cy="32686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01" name="Content Placeholder 10"/>
          <p:cNvSpPr>
            <a:spLocks noGrp="1"/>
          </p:cNvSpPr>
          <p:nvPr>
            <p:ph sz="quarter" idx="14"/>
          </p:nvPr>
        </p:nvSpPr>
        <p:spPr>
          <a:xfrm>
            <a:off x="4844901" y="1352549"/>
            <a:ext cx="3886200" cy="3268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02" name="Date Placeholder 7"/>
          <p:cNvSpPr>
            <a:spLocks noGrp="1"/>
          </p:cNvSpPr>
          <p:nvPr>
            <p:ph type="dt" sz="half" idx="15"/>
          </p:nvPr>
        </p:nvSpPr>
        <p:spPr/>
        <p:txBody>
          <a:bodyPr rtlCol="0"/>
          <a:lstStyle/>
          <a:p>
            <a:fld id="{E4606EA6-EFEA-4C30-9264-4F9291A5780D}" type="datetime1">
              <a:rPr lang="en-US" smtClean="0"/>
              <a:t>11/16/2019</a:t>
            </a:fld>
            <a:endParaRPr lang="en-US"/>
          </a:p>
        </p:txBody>
      </p:sp>
      <p:sp>
        <p:nvSpPr>
          <p:cNvPr id="1048603" name="Slide Number Placeholder 9"/>
          <p:cNvSpPr>
            <a:spLocks noGrp="1"/>
          </p:cNvSpPr>
          <p:nvPr>
            <p:ph type="sldNum" sz="quarter" idx="16"/>
          </p:nvPr>
        </p:nvSpPr>
        <p:spPr/>
        <p:txBody>
          <a:bodyPr rtlCol="0"/>
          <a:lstStyle/>
          <a:p>
            <a:pPr algn="ctr"/>
            <a:fld id="{8F82E0A0-C266-4798-8C8F-B9F91E9DA37E}" type="slidenum">
              <a:rPr lang="en-US" sz="1400" b="1" smtClean="0">
                <a:solidFill>
                  <a:srgbClr val="FFFFFF"/>
                </a:solidFill>
              </a:rPr>
              <a:pPr algn="ctr"/>
              <a:t>‹#›</a:t>
            </a:fld>
            <a:endParaRPr lang="en-US"/>
          </a:p>
        </p:txBody>
      </p:sp>
      <p:sp>
        <p:nvSpPr>
          <p:cNvPr id="1048604" name="Footer Placeholder 11"/>
          <p:cNvSpPr>
            <a:spLocks noGrp="1"/>
          </p:cNvSpPr>
          <p:nvPr>
            <p:ph type="ftr" sz="quarter" idx="17"/>
          </p:nvPr>
        </p:nvSpPr>
        <p:spPr/>
        <p:txBody>
          <a:bodyPr rtlCol="0"/>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48662" name="Title 1"/>
          <p:cNvSpPr>
            <a:spLocks noGrp="1"/>
          </p:cNvSpPr>
          <p:nvPr>
            <p:ph type="title"/>
          </p:nvPr>
        </p:nvSpPr>
        <p:spPr>
          <a:xfrm>
            <a:off x="612648" y="118110"/>
            <a:ext cx="8153400" cy="1005840"/>
          </a:xfrm>
        </p:spPr>
        <p:txBody>
          <a:bodyPr anchor="b"/>
          <a:lstStyle/>
          <a:p>
            <a:r>
              <a:rPr lang="en-US"/>
              <a:t>Click to edit Master title style</a:t>
            </a:r>
            <a:endParaRPr lang="en-US" dirty="0"/>
          </a:p>
        </p:txBody>
      </p:sp>
      <p:sp>
        <p:nvSpPr>
          <p:cNvPr id="1048663" name="Content Placeholder 10"/>
          <p:cNvSpPr>
            <a:spLocks noGrp="1"/>
          </p:cNvSpPr>
          <p:nvPr>
            <p:ph sz="quarter" idx="13"/>
          </p:nvPr>
        </p:nvSpPr>
        <p:spPr>
          <a:xfrm>
            <a:off x="609600" y="1919818"/>
            <a:ext cx="3886200" cy="2628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64" name="Content Placeholder 12"/>
          <p:cNvSpPr>
            <a:spLocks noGrp="1"/>
          </p:cNvSpPr>
          <p:nvPr>
            <p:ph sz="quarter" idx="14"/>
          </p:nvPr>
        </p:nvSpPr>
        <p:spPr>
          <a:xfrm>
            <a:off x="4800600" y="1919818"/>
            <a:ext cx="3886200" cy="2628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65" name="Date Placeholder 9"/>
          <p:cNvSpPr>
            <a:spLocks noGrp="1"/>
          </p:cNvSpPr>
          <p:nvPr>
            <p:ph type="dt" sz="half" idx="15"/>
          </p:nvPr>
        </p:nvSpPr>
        <p:spPr/>
        <p:txBody>
          <a:bodyPr rtlCol="0"/>
          <a:lstStyle/>
          <a:p>
            <a:fld id="{E4606EA6-EFEA-4C30-9264-4F9291A5780D}" type="datetime1">
              <a:rPr lang="en-US" smtClean="0"/>
              <a:t>11/16/2019</a:t>
            </a:fld>
            <a:endParaRPr lang="en-US"/>
          </a:p>
        </p:txBody>
      </p:sp>
      <p:sp>
        <p:nvSpPr>
          <p:cNvPr id="1048666" name="Slide Number Placeholder 11"/>
          <p:cNvSpPr>
            <a:spLocks noGrp="1"/>
          </p:cNvSpPr>
          <p:nvPr>
            <p:ph type="sldNum" sz="quarter" idx="16"/>
          </p:nvPr>
        </p:nvSpPr>
        <p:spPr/>
        <p:txBody>
          <a:bodyPr rtlCol="0"/>
          <a:lstStyle/>
          <a:p>
            <a:pPr algn="ctr"/>
            <a:fld id="{8F82E0A0-C266-4798-8C8F-B9F91E9DA37E}" type="slidenum">
              <a:rPr lang="en-US" sz="1400" b="1" smtClean="0">
                <a:solidFill>
                  <a:srgbClr val="FFFFFF"/>
                </a:solidFill>
              </a:rPr>
              <a:pPr algn="ctr"/>
              <a:t>‹#›</a:t>
            </a:fld>
            <a:endParaRPr lang="en-US"/>
          </a:p>
        </p:txBody>
      </p:sp>
      <p:sp>
        <p:nvSpPr>
          <p:cNvPr id="1048667" name="Footer Placeholder 13"/>
          <p:cNvSpPr>
            <a:spLocks noGrp="1"/>
          </p:cNvSpPr>
          <p:nvPr>
            <p:ph type="ftr" sz="quarter" idx="17"/>
          </p:nvPr>
        </p:nvSpPr>
        <p:spPr/>
        <p:txBody>
          <a:bodyPr rtlCol="0"/>
          <a:lstStyle/>
          <a:p>
            <a:endParaRPr lang="en-US"/>
          </a:p>
        </p:txBody>
      </p:sp>
      <p:sp>
        <p:nvSpPr>
          <p:cNvPr id="1048668" name="Text Placeholder 15"/>
          <p:cNvSpPr>
            <a:spLocks noGrp="1"/>
          </p:cNvSpPr>
          <p:nvPr>
            <p:ph type="body" sz="quarter" idx="18"/>
          </p:nvPr>
        </p:nvSpPr>
        <p:spPr>
          <a:xfrm>
            <a:off x="609600" y="1362287"/>
            <a:ext cx="3886200" cy="530352"/>
          </a:xfrm>
          <a:solidFill>
            <a:schemeClr val="accent2"/>
          </a:solidFill>
        </p:spPr>
        <p:txBody>
          <a:bodyPr rtlCol="0" anchor="ctr"/>
          <a:lstStyle>
            <a:lvl1pPr>
              <a:buFontTx/>
              <a:buNone/>
              <a:defRPr sz="2000" b="1">
                <a:solidFill>
                  <a:srgbClr val="FFFFFF"/>
                </a:solidFill>
              </a:defRPr>
            </a:lvl1pPr>
          </a:lstStyle>
          <a:p>
            <a:pPr lvl="0"/>
            <a:r>
              <a:rPr lang="en-US"/>
              <a:t>Click to edit Master text styles</a:t>
            </a:r>
          </a:p>
        </p:txBody>
      </p:sp>
      <p:sp>
        <p:nvSpPr>
          <p:cNvPr id="1048669" name="Text Placeholder 14"/>
          <p:cNvSpPr>
            <a:spLocks noGrp="1"/>
          </p:cNvSpPr>
          <p:nvPr>
            <p:ph type="body" sz="quarter" idx="19"/>
          </p:nvPr>
        </p:nvSpPr>
        <p:spPr>
          <a:xfrm>
            <a:off x="4800600" y="1362287"/>
            <a:ext cx="3886200" cy="530352"/>
          </a:xfrm>
          <a:solidFill>
            <a:schemeClr val="accent4"/>
          </a:solidFill>
        </p:spPr>
        <p:txBody>
          <a:bodyPr rtlCol="0" anchor="ctr"/>
          <a:lstStyle>
            <a:lvl1pPr>
              <a:buFontTx/>
              <a:buNone/>
              <a:defRPr sz="2000" b="1">
                <a:solidFill>
                  <a:srgbClr val="FFFFFF"/>
                </a:solidFill>
              </a:defRPr>
            </a:lvl1pPr>
          </a:lstStyle>
          <a:p>
            <a:pPr lvl="0"/>
            <a:r>
              <a:rPr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75" name="Title 1"/>
          <p:cNvSpPr>
            <a:spLocks noGrp="1"/>
          </p:cNvSpPr>
          <p:nvPr>
            <p:ph type="title"/>
          </p:nvPr>
        </p:nvSpPr>
        <p:spPr/>
        <p:txBody>
          <a:bodyPr/>
          <a:lstStyle/>
          <a:p>
            <a:r>
              <a:rPr lang="en-US"/>
              <a:t>Click to edit Master title style</a:t>
            </a:r>
            <a:endParaRPr lang="en-US" dirty="0"/>
          </a:p>
        </p:txBody>
      </p:sp>
      <p:sp>
        <p:nvSpPr>
          <p:cNvPr id="1048676" name="Date Placeholder 2"/>
          <p:cNvSpPr>
            <a:spLocks noGrp="1"/>
          </p:cNvSpPr>
          <p:nvPr>
            <p:ph type="dt" sz="half" idx="10"/>
          </p:nvPr>
        </p:nvSpPr>
        <p:spPr/>
        <p:txBody>
          <a:bodyPr/>
          <a:lstStyle/>
          <a:p>
            <a:fld id="{6DFADB5D-B7A0-47E3-AD2D-B1A6F8614213}" type="datetime1">
              <a:rPr lang="en-US" smtClean="0"/>
              <a:t>11/16/2019</a:t>
            </a:fld>
            <a:endParaRPr lang="en-US"/>
          </a:p>
        </p:txBody>
      </p:sp>
      <p:sp>
        <p:nvSpPr>
          <p:cNvPr id="1048677" name="Footer Placeholder 3"/>
          <p:cNvSpPr>
            <a:spLocks noGrp="1"/>
          </p:cNvSpPr>
          <p:nvPr>
            <p:ph type="ftr" sz="quarter" idx="11"/>
          </p:nvPr>
        </p:nvSpPr>
        <p:spPr/>
        <p:txBody>
          <a:bodyPr/>
          <a:lstStyle/>
          <a:p>
            <a:endParaRPr lang="en-US"/>
          </a:p>
        </p:txBody>
      </p:sp>
      <p:sp>
        <p:nvSpPr>
          <p:cNvPr id="1048678" name="Slide Number Placeholder 4"/>
          <p:cNvSpPr>
            <a:spLocks noGrp="1"/>
          </p:cNvSpPr>
          <p:nvPr>
            <p:ph type="sldNum" sz="quarter" idx="12"/>
          </p:nvPr>
        </p:nvSpPr>
        <p:spPr/>
        <p:txBody>
          <a:bodyPr/>
          <a:lstStyle>
            <a:lvl1pPr>
              <a:defRPr>
                <a:solidFill>
                  <a:srgbClr val="FFFFFF"/>
                </a:solidFill>
              </a:defRPr>
            </a:lvl1pPr>
          </a:lstStyle>
          <a:p>
            <a:fld id="{A3F7CB7D-F184-43C7-B6FD-03D728E1BBFF}" type="slidenum">
              <a:rPr lang="en-US" smtClean="0">
                <a:solidFill>
                  <a:srgbClr val="FFFFFF"/>
                </a:solidFill>
              </a:rPr>
              <a:t>‹#›</a:t>
            </a:fld>
            <a:endParaRPr lang="en-US" dirty="0">
              <a:solidFill>
                <a:srgbClr val="FFFFFF"/>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48634" name="Date Placeholder 1"/>
          <p:cNvSpPr>
            <a:spLocks noGrp="1"/>
          </p:cNvSpPr>
          <p:nvPr>
            <p:ph type="dt" sz="half" idx="10"/>
          </p:nvPr>
        </p:nvSpPr>
        <p:spPr/>
        <p:txBody>
          <a:bodyPr/>
          <a:lstStyle/>
          <a:p>
            <a:fld id="{72968126-03FC-49C0-B9B8-2B561CCC3D90}" type="datetime1">
              <a:rPr lang="en-US" smtClean="0"/>
              <a:t>11/16/2019</a:t>
            </a:fld>
            <a:endParaRPr lang="en-US"/>
          </a:p>
        </p:txBody>
      </p:sp>
      <p:sp>
        <p:nvSpPr>
          <p:cNvPr id="1048635" name="Footer Placeholder 2"/>
          <p:cNvSpPr>
            <a:spLocks noGrp="1"/>
          </p:cNvSpPr>
          <p:nvPr>
            <p:ph type="ftr" sz="quarter" idx="11"/>
          </p:nvPr>
        </p:nvSpPr>
        <p:spPr/>
        <p:txBody>
          <a:bodyPr/>
          <a:lstStyle/>
          <a:p>
            <a:endParaRPr lang="en-US" dirty="0"/>
          </a:p>
        </p:txBody>
      </p:sp>
      <p:sp>
        <p:nvSpPr>
          <p:cNvPr id="1048636" name="Slide Number Placeholder 3"/>
          <p:cNvSpPr>
            <a:spLocks noGrp="1"/>
          </p:cNvSpPr>
          <p:nvPr>
            <p:ph type="sldNum" sz="quarter" idx="12"/>
          </p:nvPr>
        </p:nvSpPr>
        <p:spPr>
          <a:xfrm>
            <a:off x="0" y="4686300"/>
            <a:ext cx="533400" cy="285750"/>
          </a:xfrm>
        </p:spPr>
        <p:txBody>
          <a:bodyPr/>
          <a:lstStyle>
            <a:lvl1pPr>
              <a:defRPr>
                <a:solidFill>
                  <a:schemeClr val="tx2"/>
                </a:solidFill>
              </a:defRPr>
            </a:lvl1pPr>
          </a:lstStyle>
          <a:p>
            <a:fld id="{A3F7CB7D-F184-43C7-B6FD-03D728E1BBFF}" type="slidenum">
              <a:rPr lang="en-US" smtClean="0">
                <a:solidFill>
                  <a:schemeClr val="tx2"/>
                </a:solidFill>
              </a:rPr>
              <a:t>‹#›</a:t>
            </a:fld>
            <a:endParaRPr lang="en-US" dirty="0">
              <a:solidFill>
                <a:schemeClr val="tx2"/>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18" name="Title 1"/>
          <p:cNvSpPr>
            <a:spLocks noGrp="1"/>
          </p:cNvSpPr>
          <p:nvPr>
            <p:ph type="title"/>
          </p:nvPr>
        </p:nvSpPr>
        <p:spPr>
          <a:xfrm>
            <a:off x="609600" y="118110"/>
            <a:ext cx="8153400" cy="1005840"/>
          </a:xfrm>
        </p:spPr>
        <p:txBody>
          <a:bodyPr anchor="b"/>
          <a:lstStyle>
            <a:lvl1pPr algn="l">
              <a:buNone/>
              <a:defRPr sz="4200" b="0"/>
            </a:lvl1pPr>
          </a:lstStyle>
          <a:p>
            <a:r>
              <a:rPr lang="en-US"/>
              <a:t>Click to edit Master title style</a:t>
            </a:r>
            <a:endParaRPr lang="en-US" dirty="0"/>
          </a:p>
        </p:txBody>
      </p:sp>
      <p:sp>
        <p:nvSpPr>
          <p:cNvPr id="1048619" name="Date Placeholder 4"/>
          <p:cNvSpPr>
            <a:spLocks noGrp="1"/>
          </p:cNvSpPr>
          <p:nvPr>
            <p:ph type="dt" sz="half" idx="10"/>
          </p:nvPr>
        </p:nvSpPr>
        <p:spPr/>
        <p:txBody>
          <a:bodyPr/>
          <a:lstStyle/>
          <a:p>
            <a:fld id="{F49A8198-4617-485E-9585-4840B69DBBA6}" type="datetime1">
              <a:rPr lang="en-US" smtClean="0"/>
              <a:t>11/16/2019</a:t>
            </a:fld>
            <a:endParaRPr lang="en-US"/>
          </a:p>
        </p:txBody>
      </p:sp>
      <p:sp>
        <p:nvSpPr>
          <p:cNvPr id="1048620" name="Footer Placeholder 5"/>
          <p:cNvSpPr>
            <a:spLocks noGrp="1"/>
          </p:cNvSpPr>
          <p:nvPr>
            <p:ph type="ftr" sz="quarter" idx="11"/>
          </p:nvPr>
        </p:nvSpPr>
        <p:spPr/>
        <p:txBody>
          <a:bodyPr/>
          <a:lstStyle/>
          <a:p>
            <a:endParaRPr lang="en-US"/>
          </a:p>
        </p:txBody>
      </p:sp>
      <p:sp>
        <p:nvSpPr>
          <p:cNvPr id="1048621" name="Slide Number Placeholder 6"/>
          <p:cNvSpPr>
            <a:spLocks noGrp="1"/>
          </p:cNvSpPr>
          <p:nvPr>
            <p:ph type="sldNum" sz="quarter" idx="12"/>
          </p:nvPr>
        </p:nvSpPr>
        <p:spPr/>
        <p:txBody>
          <a:bodyPr/>
          <a:lstStyle>
            <a:lvl1pPr>
              <a:defRPr>
                <a:solidFill>
                  <a:srgbClr val="FFFFFF"/>
                </a:solidFill>
              </a:defRPr>
            </a:lvl1pPr>
          </a:lstStyle>
          <a:p>
            <a:fld id="{A3F7CB7D-F184-43C7-B6FD-03D728E1BBFF}" type="slidenum">
              <a:rPr lang="en-US" smtClean="0">
                <a:solidFill>
                  <a:srgbClr val="FFFFFF"/>
                </a:solidFill>
              </a:rPr>
              <a:t>‹#›</a:t>
            </a:fld>
            <a:endParaRPr lang="en-US" dirty="0">
              <a:solidFill>
                <a:srgbClr val="FFFFFF"/>
              </a:solidFill>
            </a:endParaRPr>
          </a:p>
        </p:txBody>
      </p:sp>
      <p:sp>
        <p:nvSpPr>
          <p:cNvPr id="1048622" name="Text Placeholder 2"/>
          <p:cNvSpPr>
            <a:spLocks noGrp="1"/>
          </p:cNvSpPr>
          <p:nvPr>
            <p:ph type="body" idx="1"/>
          </p:nvPr>
        </p:nvSpPr>
        <p:spPr>
          <a:xfrm>
            <a:off x="609600" y="1428750"/>
            <a:ext cx="1600200" cy="31242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a:r>
              <a:rPr lang="en-US"/>
              <a:t>Click to edit Master text styles</a:t>
            </a:r>
          </a:p>
        </p:txBody>
      </p:sp>
      <p:sp>
        <p:nvSpPr>
          <p:cNvPr id="1048623" name="Content Placeholder 8"/>
          <p:cNvSpPr>
            <a:spLocks noGrp="1"/>
          </p:cNvSpPr>
          <p:nvPr>
            <p:ph sz="quarter" idx="13"/>
          </p:nvPr>
        </p:nvSpPr>
        <p:spPr>
          <a:xfrm>
            <a:off x="2362200" y="1428750"/>
            <a:ext cx="6400800"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1048679" name="Picture Placeholder 2"/>
          <p:cNvSpPr>
            <a:spLocks noGrp="1"/>
          </p:cNvSpPr>
          <p:nvPr>
            <p:ph type="pic" idx="1"/>
          </p:nvPr>
        </p:nvSpPr>
        <p:spPr>
          <a:xfrm>
            <a:off x="1557668" y="0"/>
            <a:ext cx="7586332" cy="3419856"/>
          </a:xfrm>
          <a:solidFill>
            <a:schemeClr val="tx2">
              <a:shade val="50000"/>
            </a:schemeClr>
          </a:solidFill>
          <a:ln>
            <a:noFill/>
          </a:ln>
        </p:spPr>
        <p:txBody>
          <a:bodyPr/>
          <a:lstStyle>
            <a:lvl1pPr>
              <a:buNone/>
              <a:defRPr sz="3200"/>
            </a:lvl1pPr>
          </a:lstStyle>
          <a:p>
            <a:r>
              <a:rPr lang="en-US"/>
              <a:t>Click icon to add picture</a:t>
            </a:r>
            <a:endParaRPr lang="en-US" dirty="0"/>
          </a:p>
        </p:txBody>
      </p:sp>
      <p:sp>
        <p:nvSpPr>
          <p:cNvPr id="1048680" name="Text Placeholder 3"/>
          <p:cNvSpPr>
            <a:spLocks noGrp="1"/>
          </p:cNvSpPr>
          <p:nvPr>
            <p:ph type="body" sz="half" idx="2"/>
          </p:nvPr>
        </p:nvSpPr>
        <p:spPr>
          <a:xfrm>
            <a:off x="1600200" y="4114800"/>
            <a:ext cx="7315200" cy="51435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a:r>
              <a:rPr lang="en-US"/>
              <a:t>Click to edit Master text styles</a:t>
            </a:r>
          </a:p>
        </p:txBody>
      </p:sp>
      <p:sp>
        <p:nvSpPr>
          <p:cNvPr id="1048681" name="Rectangle 7"/>
          <p:cNvSpPr/>
          <p:nvPr/>
        </p:nvSpPr>
        <p:spPr>
          <a:xfrm>
            <a:off x="-9144" y="3429000"/>
            <a:ext cx="9144000" cy="665226"/>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682" name="Rectangle 8"/>
          <p:cNvSpPr/>
          <p:nvPr/>
        </p:nvSpPr>
        <p:spPr>
          <a:xfrm>
            <a:off x="-9144" y="3497580"/>
            <a:ext cx="1463040" cy="534924"/>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683" name="Rectangle 9"/>
          <p:cNvSpPr/>
          <p:nvPr/>
        </p:nvSpPr>
        <p:spPr>
          <a:xfrm>
            <a:off x="1545336" y="3490722"/>
            <a:ext cx="7589520" cy="534924"/>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684" name="Title 1"/>
          <p:cNvSpPr>
            <a:spLocks noGrp="1"/>
          </p:cNvSpPr>
          <p:nvPr>
            <p:ph type="title"/>
          </p:nvPr>
        </p:nvSpPr>
        <p:spPr>
          <a:xfrm>
            <a:off x="1600200" y="3543300"/>
            <a:ext cx="7315200" cy="457200"/>
          </a:xfrm>
        </p:spPr>
        <p:txBody>
          <a:bodyPr anchor="ctr"/>
          <a:lstStyle>
            <a:lvl1pPr algn="l">
              <a:buNone/>
              <a:defRPr sz="2800" b="0">
                <a:solidFill>
                  <a:srgbClr val="FFFFFF"/>
                </a:solidFill>
              </a:defRPr>
            </a:lvl1pPr>
          </a:lstStyle>
          <a:p>
            <a:r>
              <a:rPr lang="en-US"/>
              <a:t>Click to edit Master title style</a:t>
            </a:r>
            <a:endParaRPr lang="en-US" dirty="0"/>
          </a:p>
        </p:txBody>
      </p:sp>
      <p:sp>
        <p:nvSpPr>
          <p:cNvPr id="1048685" name="Rectangle 10"/>
          <p:cNvSpPr/>
          <p:nvPr/>
        </p:nvSpPr>
        <p:spPr>
          <a:xfrm>
            <a:off x="1447800" y="0"/>
            <a:ext cx="100584" cy="515035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686" name="Date Placeholder 11"/>
          <p:cNvSpPr>
            <a:spLocks noGrp="1"/>
          </p:cNvSpPr>
          <p:nvPr>
            <p:ph type="dt" sz="half" idx="10"/>
          </p:nvPr>
        </p:nvSpPr>
        <p:spPr>
          <a:xfrm>
            <a:off x="6248400" y="4686300"/>
            <a:ext cx="2667000" cy="273844"/>
          </a:xfrm>
        </p:spPr>
        <p:txBody>
          <a:bodyPr rtlCol="0"/>
          <a:lstStyle/>
          <a:p>
            <a:fld id="{E4606EA6-EFEA-4C30-9264-4F9291A5780D}" type="datetime1">
              <a:rPr lang="en-US" smtClean="0"/>
              <a:t>11/16/2019</a:t>
            </a:fld>
            <a:endParaRPr lang="en-US"/>
          </a:p>
        </p:txBody>
      </p:sp>
      <p:sp>
        <p:nvSpPr>
          <p:cNvPr id="1048687" name="Slide Number Placeholder 12"/>
          <p:cNvSpPr>
            <a:spLocks noGrp="1"/>
          </p:cNvSpPr>
          <p:nvPr>
            <p:ph type="sldNum" sz="quarter" idx="11"/>
          </p:nvPr>
        </p:nvSpPr>
        <p:spPr>
          <a:xfrm>
            <a:off x="0" y="3500437"/>
            <a:ext cx="1447800" cy="497684"/>
          </a:xfrm>
        </p:spPr>
        <p:txBody>
          <a:bodyPr rtlCol="0"/>
          <a:lstStyle>
            <a:lvl1pPr>
              <a:defRPr sz="2800"/>
            </a:lvl1pPr>
          </a:lstStyle>
          <a:p>
            <a:pPr algn="ctr"/>
            <a:fld id="{8F82E0A0-C266-4798-8C8F-B9F91E9DA37E}" type="slidenum">
              <a:rPr lang="en-US" sz="2800" b="1" smtClean="0">
                <a:solidFill>
                  <a:srgbClr val="FFFFFF"/>
                </a:solidFill>
              </a:rPr>
              <a:pPr algn="ctr"/>
              <a:t>‹#›</a:t>
            </a:fld>
            <a:endParaRPr lang="en-US" sz="2800" dirty="0"/>
          </a:p>
        </p:txBody>
      </p:sp>
      <p:sp>
        <p:nvSpPr>
          <p:cNvPr id="1048688" name="Footer Placeholder 13"/>
          <p:cNvSpPr>
            <a:spLocks noGrp="1"/>
          </p:cNvSpPr>
          <p:nvPr>
            <p:ph type="ftr" sz="quarter" idx="12"/>
          </p:nvPr>
        </p:nvSpPr>
        <p:spPr>
          <a:xfrm>
            <a:off x="1600200" y="4686155"/>
            <a:ext cx="4572000" cy="273844"/>
          </a:xfrm>
        </p:spPr>
        <p:txBody>
          <a:bodyPr rtlCol="0"/>
          <a:lstStyle/>
          <a:p>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5" Type="http://schemas.openxmlformats.org/officeDocument/2006/relationships/slideLayout" Target="../slideLayouts/slideLayout5.xml" /><Relationship Id="rId10" Type="http://schemas.openxmlformats.org/officeDocument/2006/relationships/theme" Target="../theme/theme1.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ext Placeholder 12"/>
          <p:cNvSpPr>
            <a:spLocks noGrp="1"/>
          </p:cNvSpPr>
          <p:nvPr>
            <p:ph type="body" idx="1"/>
          </p:nvPr>
        </p:nvSpPr>
        <p:spPr>
          <a:xfrm>
            <a:off x="612648" y="1352550"/>
            <a:ext cx="8153400" cy="3242310"/>
          </a:xfrm>
          <a:prstGeom prst="rect">
            <a:avLst/>
          </a:prstGeom>
        </p:spPr>
        <p:txBody>
          <a:bodyPr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77" name="Date Placeholder 13"/>
          <p:cNvSpPr>
            <a:spLocks noGrp="1"/>
          </p:cNvSpPr>
          <p:nvPr>
            <p:ph type="dt" sz="half" idx="2"/>
          </p:nvPr>
        </p:nvSpPr>
        <p:spPr>
          <a:xfrm>
            <a:off x="6096000" y="4686300"/>
            <a:ext cx="2667000" cy="273844"/>
          </a:xfrm>
          <a:prstGeom prst="rect">
            <a:avLst/>
          </a:prstGeom>
        </p:spPr>
        <p:txBody>
          <a:bodyPr vert="horz" anchor="ctr" anchorCtr="0"/>
          <a:lstStyle>
            <a:lvl1pPr algn="l">
              <a:defRPr sz="1400">
                <a:solidFill>
                  <a:schemeClr val="tx2"/>
                </a:solidFill>
              </a:defRPr>
            </a:lvl1pPr>
          </a:lstStyle>
          <a:p>
            <a:fld id="{E4606EA6-EFEA-4C30-9264-4F9291A5780D}" type="datetime1">
              <a:rPr lang="en-US" smtClean="0"/>
              <a:t>11/16/2019</a:t>
            </a:fld>
            <a:endParaRPr lang="en-US" sz="1400" dirty="0">
              <a:solidFill>
                <a:schemeClr val="tx2"/>
              </a:solidFill>
            </a:endParaRPr>
          </a:p>
        </p:txBody>
      </p:sp>
      <p:sp>
        <p:nvSpPr>
          <p:cNvPr id="1048578" name="Footer Placeholder 2"/>
          <p:cNvSpPr>
            <a:spLocks noGrp="1"/>
          </p:cNvSpPr>
          <p:nvPr>
            <p:ph type="ftr" sz="quarter" idx="3"/>
          </p:nvPr>
        </p:nvSpPr>
        <p:spPr>
          <a:xfrm>
            <a:off x="609601" y="4686155"/>
            <a:ext cx="5421083" cy="273844"/>
          </a:xfrm>
          <a:prstGeom prst="rect">
            <a:avLst/>
          </a:prstGeom>
        </p:spPr>
        <p:txBody>
          <a:bodyPr vert="horz" anchor="ctr"/>
          <a:lstStyle>
            <a:lvl1pPr algn="r">
              <a:defRPr sz="1400">
                <a:solidFill>
                  <a:schemeClr val="tx2"/>
                </a:solidFill>
              </a:defRPr>
            </a:lvl1pPr>
          </a:lstStyle>
          <a:p>
            <a:pPr algn="r"/>
            <a:endParaRPr lang="en-US" sz="1400" dirty="0">
              <a:solidFill>
                <a:schemeClr val="tx2"/>
              </a:solidFill>
            </a:endParaRPr>
          </a:p>
        </p:txBody>
      </p:sp>
      <p:sp>
        <p:nvSpPr>
          <p:cNvPr id="1048579" name="Rectangle 6"/>
          <p:cNvSpPr/>
          <p:nvPr/>
        </p:nvSpPr>
        <p:spPr>
          <a:xfrm>
            <a:off x="0" y="1095170"/>
            <a:ext cx="9144000" cy="24003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580" name="Rectangle 7"/>
          <p:cNvSpPr/>
          <p:nvPr/>
        </p:nvSpPr>
        <p:spPr>
          <a:xfrm>
            <a:off x="0" y="1129460"/>
            <a:ext cx="533400" cy="17145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581" name="Rectangle 8"/>
          <p:cNvSpPr/>
          <p:nvPr/>
        </p:nvSpPr>
        <p:spPr>
          <a:xfrm>
            <a:off x="590550" y="1129460"/>
            <a:ext cx="8553450" cy="17145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48582" name="Slide Number Placeholder 22"/>
          <p:cNvSpPr>
            <a:spLocks noGrp="1"/>
          </p:cNvSpPr>
          <p:nvPr>
            <p:ph type="sldNum" sz="quarter" idx="4"/>
          </p:nvPr>
        </p:nvSpPr>
        <p:spPr>
          <a:xfrm>
            <a:off x="0" y="1123507"/>
            <a:ext cx="533400" cy="183357"/>
          </a:xfrm>
          <a:prstGeom prst="rect">
            <a:avLst/>
          </a:prstGeom>
        </p:spPr>
        <p:txBody>
          <a:bodyPr vert="horz" anchor="ctr" anchorCtr="0">
            <a:normAutofit/>
          </a:bodyPr>
          <a:lstStyle>
            <a:lvl1pPr algn="ctr">
              <a:defRPr sz="1400" b="1">
                <a:solidFill>
                  <a:srgbClr val="FFFFFF"/>
                </a:solidFill>
              </a:defRPr>
            </a:lvl1pPr>
          </a:lstStyle>
          <a:p>
            <a:pPr algn="ctr"/>
            <a:fld id="{8F82E0A0-C266-4798-8C8F-B9F91E9DA37E}" type="slidenum">
              <a:rPr lang="en-US" sz="1400" b="1" smtClean="0">
                <a:solidFill>
                  <a:srgbClr val="FFFFFF"/>
                </a:solidFill>
              </a:rPr>
              <a:pPr algn="ctr"/>
              <a:t>‹#›</a:t>
            </a:fld>
            <a:endParaRPr lang="en-US" sz="1400" b="1" dirty="0">
              <a:solidFill>
                <a:srgbClr val="FFFFFF"/>
              </a:solidFill>
            </a:endParaRPr>
          </a:p>
        </p:txBody>
      </p:sp>
      <p:sp>
        <p:nvSpPr>
          <p:cNvPr id="1048583" name="Title Placeholder 21"/>
          <p:cNvSpPr>
            <a:spLocks noGrp="1"/>
          </p:cNvSpPr>
          <p:nvPr>
            <p:ph type="title"/>
          </p:nvPr>
        </p:nvSpPr>
        <p:spPr>
          <a:xfrm>
            <a:off x="609600" y="118110"/>
            <a:ext cx="8153400" cy="1005840"/>
          </a:xfrm>
          <a:prstGeom prst="rect">
            <a:avLst/>
          </a:prstGeom>
        </p:spPr>
        <p:txBody>
          <a:bodyPr vert="horz" anchor="b">
            <a:normAutofit/>
          </a:bodyPr>
          <a:lstStyle/>
          <a:p>
            <a:r>
              <a:rPr lang="en-US"/>
              <a:t>Click to edit Master title style</a:t>
            </a:r>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rtl="0" eaLnBrk="1" latinLnBrk="0" hangingPunct="1">
        <a:spcBef>
          <a:spcPct val="0"/>
        </a:spcBef>
        <a:buNone/>
        <a:defRPr sz="42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None/>
        <a:defRPr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sz="1800" kern="1200" baseline="0">
          <a:solidFill>
            <a:schemeClr val="tx1"/>
          </a:solidFill>
          <a:latin typeface="+mn-lt"/>
          <a:ea typeface="+mn-ea"/>
          <a:cs typeface="+mn-cs"/>
        </a:defRPr>
      </a:lvl9pPr>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3" Type="http://schemas.openxmlformats.org/officeDocument/2006/relationships/image" Target="../media/image2.jpeg" /><Relationship Id="rId2" Type="http://schemas.openxmlformats.org/officeDocument/2006/relationships/notesSlide" Target="../notesSlides/notesSlide2.xml" /><Relationship Id="rId1" Type="http://schemas.openxmlformats.org/officeDocument/2006/relationships/slideLayout" Target="../slideLayouts/slideLayout4.xml" /></Relationships>
</file>

<file path=ppt/slides/_rels/slide3.xml.rels><?xml version="1.0" encoding="UTF-8" standalone="yes"?>
<Relationships xmlns="http://schemas.openxmlformats.org/package/2006/relationships"><Relationship Id="rId3" Type="http://schemas.openxmlformats.org/officeDocument/2006/relationships/image" Target="../media/image3.jpeg" /><Relationship Id="rId2" Type="http://schemas.openxmlformats.org/officeDocument/2006/relationships/notesSlide" Target="../notesSlides/notesSlide3.xml" /><Relationship Id="rId1" Type="http://schemas.openxmlformats.org/officeDocument/2006/relationships/slideLayout" Target="../slideLayouts/slideLayout4.xml" /></Relationships>
</file>

<file path=ppt/slides/_rels/slide4.xml.rels><?xml version="1.0" encoding="UTF-8" standalone="yes"?>
<Relationships xmlns="http://schemas.openxmlformats.org/package/2006/relationships"><Relationship Id="rId3" Type="http://schemas.microsoft.com/office/2007/relationships/media" Target="../media/media2.mp3" /><Relationship Id="rId7" Type="http://schemas.openxmlformats.org/officeDocument/2006/relationships/image" Target="../media/image4.png" /><Relationship Id="rId2" Type="http://schemas.openxmlformats.org/officeDocument/2006/relationships/audio" Target="../media/media1.mp3" /><Relationship Id="rId1" Type="http://schemas.microsoft.com/office/2007/relationships/media" Target="../media/media1.mp3" /><Relationship Id="rId6" Type="http://schemas.openxmlformats.org/officeDocument/2006/relationships/notesSlide" Target="../notesSlides/notesSlide4.xml" /><Relationship Id="rId5" Type="http://schemas.openxmlformats.org/officeDocument/2006/relationships/slideLayout" Target="../slideLayouts/slideLayout8.xml" /><Relationship Id="rId4" Type="http://schemas.openxmlformats.org/officeDocument/2006/relationships/audio" Target="../media/media2.mp3" /></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3.mp3" /><Relationship Id="rId1" Type="http://schemas.microsoft.com/office/2007/relationships/media" Target="../media/media3.mp3" /><Relationship Id="rId4" Type="http://schemas.openxmlformats.org/officeDocument/2006/relationships/image" Target="../media/image4.png" /></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4.mp3" /><Relationship Id="rId1" Type="http://schemas.microsoft.com/office/2007/relationships/media" Target="../media/media4.mp3" /><Relationship Id="rId4" Type="http://schemas.openxmlformats.org/officeDocument/2006/relationships/image" Target="../media/image4.png" /></Relationships>
</file>

<file path=ppt/slides/_rels/slide7.xml.rels><?xml version="1.0" encoding="UTF-8" standalone="yes"?>
<Relationships xmlns="http://schemas.openxmlformats.org/package/2006/relationships"><Relationship Id="rId3" Type="http://schemas.microsoft.com/office/2007/relationships/media" Target="../media/media6.mp3" /><Relationship Id="rId2" Type="http://schemas.openxmlformats.org/officeDocument/2006/relationships/audio" Target="../media/media5.mp3" /><Relationship Id="rId1" Type="http://schemas.microsoft.com/office/2007/relationships/media" Target="../media/media5.mp3" /><Relationship Id="rId6" Type="http://schemas.openxmlformats.org/officeDocument/2006/relationships/image" Target="../media/image4.png" /><Relationship Id="rId5" Type="http://schemas.openxmlformats.org/officeDocument/2006/relationships/slideLayout" Target="../slideLayouts/slideLayout7.xml" /><Relationship Id="rId4" Type="http://schemas.openxmlformats.org/officeDocument/2006/relationships/audio" Target="../media/media6.mp3" /></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audio" Target="../media/media7.mp3" /><Relationship Id="rId1" Type="http://schemas.microsoft.com/office/2007/relationships/media" Target="../media/media7.mp3" /><Relationship Id="rId5" Type="http://schemas.openxmlformats.org/officeDocument/2006/relationships/image" Target="../media/image5.jpeg" /><Relationship Id="rId4" Type="http://schemas.openxmlformats.org/officeDocument/2006/relationships/image" Target="../media/image4.png"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2" name="Rectangle 7"/>
          <p:cNvSpPr/>
          <p:nvPr/>
        </p:nvSpPr>
        <p:spPr>
          <a:xfrm>
            <a:off x="0" y="0"/>
            <a:ext cx="9144000" cy="51435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593" name="TextBox 8"/>
          <p:cNvSpPr txBox="1"/>
          <p:nvPr/>
        </p:nvSpPr>
        <p:spPr>
          <a:xfrm>
            <a:off x="1785918" y="2187029"/>
            <a:ext cx="5357850" cy="1412240"/>
          </a:xfrm>
          <a:prstGeom prst="rect">
            <a:avLst/>
          </a:prstGeom>
          <a:noFill/>
        </p:spPr>
        <p:txBody>
          <a:bodyPr wrap="square" rtlCol="0">
            <a:spAutoFit/>
          </a:bodyPr>
          <a:lstStyle/>
          <a:p>
            <a:pPr algn="ctr"/>
            <a:r>
              <a:rPr lang="id-ID" sz="4400" dirty="0"/>
              <a:t>MUSEUM  ETNOGRAFI</a:t>
            </a:r>
            <a:endParaRPr lang="en-US" sz="4400" dirty="0"/>
          </a:p>
        </p:txBody>
      </p:sp>
      <p:sp>
        <p:nvSpPr>
          <p:cNvPr id="1048594" name="TextBox 9"/>
          <p:cNvSpPr txBox="1"/>
          <p:nvPr/>
        </p:nvSpPr>
        <p:spPr>
          <a:xfrm>
            <a:off x="2178827" y="2723369"/>
            <a:ext cx="4786346" cy="461665"/>
          </a:xfrm>
          <a:prstGeom prst="rect">
            <a:avLst/>
          </a:prstGeom>
          <a:noFill/>
        </p:spPr>
        <p:txBody>
          <a:bodyPr wrap="square" rtlCol="0">
            <a:spAutoFit/>
          </a:bodyPr>
          <a:lstStyle/>
          <a:p>
            <a:pPr algn="ctr"/>
            <a:r>
              <a:rPr lang="id-ID" sz="2400" dirty="0"/>
              <a:t>UNIVERSITAS  AIRLANGGA</a:t>
            </a:r>
            <a:endParaRPr lang="en-US" sz="2400" dirty="0"/>
          </a:p>
        </p:txBody>
      </p:sp>
      <p:sp>
        <p:nvSpPr>
          <p:cNvPr id="1048595" name="TextBox 4"/>
          <p:cNvSpPr txBox="1"/>
          <p:nvPr/>
        </p:nvSpPr>
        <p:spPr>
          <a:xfrm>
            <a:off x="1857356" y="1958465"/>
            <a:ext cx="5429288" cy="369332"/>
          </a:xfrm>
          <a:prstGeom prst="rect">
            <a:avLst/>
          </a:prstGeom>
          <a:noFill/>
        </p:spPr>
        <p:txBody>
          <a:bodyPr wrap="square" rtlCol="0">
            <a:spAutoFit/>
          </a:bodyPr>
          <a:lstStyle/>
          <a:p>
            <a:pPr algn="ctr"/>
            <a:r>
              <a:rPr lang="id-ID" i="1" dirty="0"/>
              <a:t>“Kematian bukan akhir kehidupan”</a:t>
            </a:r>
            <a:endParaRPr lang="en-US"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1" name="Rectangle 1"/>
          <p:cNvSpPr/>
          <p:nvPr/>
        </p:nvSpPr>
        <p:spPr>
          <a:xfrm>
            <a:off x="0" y="0"/>
            <a:ext cx="9144000" cy="51435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5" name="Rectangle 12"/>
          <p:cNvSpPr/>
          <p:nvPr/>
        </p:nvSpPr>
        <p:spPr>
          <a:xfrm>
            <a:off x="0" y="0"/>
            <a:ext cx="9144000" cy="5143500"/>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06" name="TextBox 13"/>
          <p:cNvSpPr txBox="1"/>
          <p:nvPr/>
        </p:nvSpPr>
        <p:spPr>
          <a:xfrm>
            <a:off x="2285984" y="214296"/>
            <a:ext cx="5214974" cy="369332"/>
          </a:xfrm>
          <a:prstGeom prst="rect">
            <a:avLst/>
          </a:prstGeom>
        </p:spPr>
        <p:style>
          <a:lnRef idx="3">
            <a:schemeClr val="lt1"/>
          </a:lnRef>
          <a:fillRef idx="1">
            <a:schemeClr val="accent1"/>
          </a:fillRef>
          <a:effectRef idx="1">
            <a:schemeClr val="accent1"/>
          </a:effectRef>
          <a:fontRef idx="minor">
            <a:schemeClr val="lt1"/>
          </a:fontRef>
        </p:style>
        <p:txBody>
          <a:bodyPr wrap="square" rtlCol="0">
            <a:spAutoFit/>
          </a:bodyPr>
          <a:lstStyle/>
          <a:p>
            <a:pPr algn="ctr"/>
            <a:r>
              <a:rPr lang="id-ID" dirty="0"/>
              <a:t>KELOMPOK 5 DAN KELOMPOK 6</a:t>
            </a:r>
            <a:endParaRPr lang="en-US" dirty="0"/>
          </a:p>
        </p:txBody>
      </p:sp>
      <p:sp>
        <p:nvSpPr>
          <p:cNvPr id="1048607" name="TextBox 14"/>
          <p:cNvSpPr txBox="1"/>
          <p:nvPr/>
        </p:nvSpPr>
        <p:spPr>
          <a:xfrm>
            <a:off x="0" y="928676"/>
            <a:ext cx="4714908" cy="1920241"/>
          </a:xfrm>
          <a:prstGeom prst="rect">
            <a:avLst/>
          </a:prstGeom>
          <a:solidFill>
            <a:schemeClr val="accent1">
              <a:lumMod val="40000"/>
              <a:lumOff val="60000"/>
            </a:schemeClr>
          </a:solidFill>
        </p:spPr>
        <p:txBody>
          <a:bodyPr wrap="square" rtlCol="0">
            <a:spAutoFit/>
          </a:bodyPr>
          <a:lstStyle/>
          <a:p>
            <a:pPr marL="342900" indent="-342900"/>
            <a:endParaRPr lang="id-ID" sz="1400" dirty="0"/>
          </a:p>
          <a:p>
            <a:pPr marL="342900" indent="-342900">
              <a:buFont typeface="Wingdings" pitchFamily="2" charset="2"/>
              <a:buChar char="q"/>
            </a:pPr>
            <a:r>
              <a:rPr lang="id-ID" sz="1400" dirty="0"/>
              <a:t>Rahajeng Sekar W.N	071911633033</a:t>
            </a:r>
          </a:p>
          <a:p>
            <a:pPr marL="342900" indent="-342900">
              <a:buFont typeface="Wingdings" pitchFamily="2" charset="2"/>
              <a:buChar char="q"/>
            </a:pPr>
            <a:r>
              <a:rPr lang="id-ID" sz="1400" dirty="0"/>
              <a:t>Rosidah maharani Alfi Rahmah	071911633034</a:t>
            </a:r>
          </a:p>
          <a:p>
            <a:pPr marL="342900" indent="-342900">
              <a:buFont typeface="Wingdings" pitchFamily="2" charset="2"/>
              <a:buChar char="q"/>
            </a:pPr>
            <a:r>
              <a:rPr lang="id-ID" sz="1400" dirty="0"/>
              <a:t>Sinta Nurazizah		071911633035</a:t>
            </a:r>
          </a:p>
          <a:p>
            <a:pPr marL="342900" indent="-342900">
              <a:buFont typeface="Wingdings" pitchFamily="2" charset="2"/>
              <a:buChar char="q"/>
            </a:pPr>
            <a:r>
              <a:rPr lang="id-ID" sz="1400" dirty="0"/>
              <a:t>Adelia Agissa		071911633036</a:t>
            </a:r>
            <a:endParaRPr lang="en-US" sz="1400" dirty="0"/>
          </a:p>
          <a:p>
            <a:pPr marL="342900" indent="-342900">
              <a:buFont typeface="Wingdings" pitchFamily="2" charset="2"/>
              <a:buChar char="q"/>
            </a:pPr>
            <a:r>
              <a:rPr lang="id-ID" sz="1400" dirty="0"/>
              <a:t>Yollanda Nundy Alshafa 	071911633037</a:t>
            </a:r>
          </a:p>
          <a:p>
            <a:pPr marL="342900" indent="-342900">
              <a:buFont typeface="Wingdings" pitchFamily="2" charset="2"/>
              <a:buChar char="q"/>
            </a:pPr>
            <a:r>
              <a:rPr lang="id-ID" sz="1400" dirty="0"/>
              <a:t>Dewi Sintawati		071911633038</a:t>
            </a:r>
          </a:p>
          <a:p>
            <a:pPr marL="342900" indent="-342900">
              <a:buFont typeface="Wingdings" pitchFamily="2" charset="2"/>
              <a:buChar char="q"/>
            </a:pPr>
            <a:r>
              <a:rPr lang="id-ID" sz="1400" dirty="0"/>
              <a:t>Dheana Famiky		071911633039</a:t>
            </a:r>
          </a:p>
          <a:p>
            <a:pPr marL="342900" indent="-342900">
              <a:buFont typeface="Wingdings" pitchFamily="2" charset="2"/>
              <a:buChar char="q"/>
            </a:pPr>
            <a:r>
              <a:rPr lang="id-ID" sz="1400" dirty="0"/>
              <a:t>Heni Ayu Andriani		071911633040</a:t>
            </a:r>
          </a:p>
        </p:txBody>
      </p:sp>
      <p:sp>
        <p:nvSpPr>
          <p:cNvPr id="1048608" name="TextBox 15"/>
          <p:cNvSpPr txBox="1"/>
          <p:nvPr/>
        </p:nvSpPr>
        <p:spPr>
          <a:xfrm>
            <a:off x="0" y="2928940"/>
            <a:ext cx="4714876" cy="1920241"/>
          </a:xfrm>
          <a:prstGeom prst="rect">
            <a:avLst/>
          </a:prstGeom>
          <a:solidFill>
            <a:schemeClr val="bg2">
              <a:lumMod val="90000"/>
            </a:schemeClr>
          </a:solidFill>
        </p:spPr>
        <p:txBody>
          <a:bodyPr wrap="square" rtlCol="0">
            <a:spAutoFit/>
          </a:bodyPr>
          <a:lstStyle/>
          <a:p>
            <a:pPr marL="342900" indent="-342900">
              <a:buFont typeface="Wingdings" pitchFamily="2" charset="2"/>
              <a:buChar char="q"/>
            </a:pPr>
            <a:r>
              <a:rPr lang="id-ID" sz="1400" dirty="0"/>
              <a:t>Riski Putri Rahmawati	071911633041</a:t>
            </a:r>
          </a:p>
          <a:p>
            <a:pPr marL="342900" indent="-342900">
              <a:buFont typeface="Wingdings" pitchFamily="2" charset="2"/>
              <a:buChar char="q"/>
            </a:pPr>
            <a:r>
              <a:rPr lang="id-ID" sz="1400" dirty="0"/>
              <a:t>Ilmiyatul Lathifah		071911633042</a:t>
            </a:r>
          </a:p>
          <a:p>
            <a:pPr marL="342900" indent="-342900">
              <a:buFont typeface="Wingdings" pitchFamily="2" charset="2"/>
              <a:buChar char="q"/>
            </a:pPr>
            <a:r>
              <a:rPr lang="id-ID" sz="1400" dirty="0"/>
              <a:t>Galuh Farahita`A.Z		071911633043</a:t>
            </a:r>
          </a:p>
          <a:p>
            <a:pPr marL="342900" indent="-342900">
              <a:buFont typeface="Wingdings" pitchFamily="2" charset="2"/>
              <a:buChar char="q"/>
            </a:pPr>
            <a:r>
              <a:rPr lang="id-ID" sz="1400" dirty="0"/>
              <a:t>Kharimatul Erika D.		071911633044</a:t>
            </a:r>
          </a:p>
          <a:p>
            <a:pPr marL="342900" indent="-342900">
              <a:buFont typeface="Wingdings" pitchFamily="2" charset="2"/>
              <a:buChar char="q"/>
            </a:pPr>
            <a:r>
              <a:rPr lang="id-ID" sz="1400" dirty="0"/>
              <a:t>Mirza Shinta A.		071911633045</a:t>
            </a:r>
          </a:p>
          <a:p>
            <a:pPr marL="342900" indent="-342900">
              <a:buFont typeface="Wingdings" pitchFamily="2" charset="2"/>
              <a:buChar char="q"/>
            </a:pPr>
            <a:r>
              <a:rPr lang="id-ID" sz="1400" dirty="0"/>
              <a:t>Shafira Isnaini R.N		071911633046</a:t>
            </a:r>
          </a:p>
          <a:p>
            <a:pPr marL="342900" indent="-342900">
              <a:buFont typeface="Wingdings" pitchFamily="2" charset="2"/>
              <a:buChar char="q"/>
            </a:pPr>
            <a:r>
              <a:rPr lang="id-ID" sz="1400" dirty="0"/>
              <a:t>Mella Reminescere		071911633047</a:t>
            </a:r>
          </a:p>
          <a:p>
            <a:pPr marL="342900" indent="-342900">
              <a:buFont typeface="Wingdings" pitchFamily="2" charset="2"/>
              <a:buChar char="q"/>
            </a:pPr>
            <a:r>
              <a:rPr lang="id-ID" sz="1400" dirty="0"/>
              <a:t>Widya Kusuma W.		071911633048</a:t>
            </a:r>
          </a:p>
          <a:p>
            <a:pPr marL="342900" indent="-342900">
              <a:buFont typeface="Wingdings" pitchFamily="2" charset="2"/>
              <a:buChar char="q"/>
            </a:pPr>
            <a:r>
              <a:rPr lang="id-ID" sz="1400" dirty="0"/>
              <a:t>Fakuruddin Asrori		071911633101</a:t>
            </a:r>
          </a:p>
        </p:txBody>
      </p:sp>
      <p:pic>
        <p:nvPicPr>
          <p:cNvPr id="2097152" name="Picture 5" descr="1573437172277.jpg"/>
          <p:cNvPicPr>
            <a:picLocks noChangeAspect="1"/>
          </p:cNvPicPr>
          <p:nvPr/>
        </p:nvPicPr>
        <p:blipFill>
          <a:blip r:embed="rId3" cstate="print"/>
          <a:stretch>
            <a:fillRect/>
          </a:stretch>
        </p:blipFill>
        <p:spPr>
          <a:xfrm>
            <a:off x="5000628" y="1500180"/>
            <a:ext cx="3936066" cy="2214578"/>
          </a:xfrm>
          <a:prstGeom prst="rect">
            <a:avLst/>
          </a:prstGeom>
          <a:ln w="88900" cap="sq" cmpd="thickThin">
            <a:solidFill>
              <a:srgbClr val="000000"/>
            </a:solidFill>
            <a:prstDash val="solid"/>
            <a:miter lim="800000"/>
          </a:ln>
          <a:effectLst>
            <a:innerShdw blurRad="76200">
              <a:srgbClr val="000000"/>
            </a:inn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Rectangle 8"/>
          <p:cNvSpPr/>
          <p:nvPr/>
        </p:nvSpPr>
        <p:spPr>
          <a:xfrm>
            <a:off x="0" y="-18"/>
            <a:ext cx="9144000" cy="5143501"/>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97153" name="Picture 16" descr="pak yusuf.jpg"/>
          <p:cNvPicPr>
            <a:picLocks noChangeAspect="1"/>
          </p:cNvPicPr>
          <p:nvPr/>
        </p:nvPicPr>
        <p:blipFill>
          <a:blip r:embed="rId3"/>
          <a:srcRect l="9524" r="14286" b="1694"/>
          <a:stretch>
            <a:fillRect/>
          </a:stretch>
        </p:blipFill>
        <p:spPr>
          <a:xfrm>
            <a:off x="928662" y="428610"/>
            <a:ext cx="2571768" cy="35719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048613" name="Rectangle 17"/>
          <p:cNvSpPr/>
          <p:nvPr/>
        </p:nvSpPr>
        <p:spPr>
          <a:xfrm>
            <a:off x="785786" y="3929072"/>
            <a:ext cx="2857520" cy="714380"/>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u="sng" dirty="0"/>
              <a:t>Yusuf Ernawan Drs., M.Hum</a:t>
            </a:r>
          </a:p>
          <a:p>
            <a:pPr algn="ctr"/>
            <a:r>
              <a:rPr lang="id-ID" dirty="0"/>
              <a:t>Narasumber </a:t>
            </a:r>
            <a:endParaRPr lang="en-US" dirty="0"/>
          </a:p>
        </p:txBody>
      </p:sp>
      <p:sp>
        <p:nvSpPr>
          <p:cNvPr id="1048614" name="TextBox 18"/>
          <p:cNvSpPr txBox="1"/>
          <p:nvPr/>
        </p:nvSpPr>
        <p:spPr>
          <a:xfrm>
            <a:off x="4000496" y="1388928"/>
            <a:ext cx="4357718" cy="1424941"/>
          </a:xfrm>
          <a:prstGeom prst="rect">
            <a:avLst/>
          </a:prstGeom>
          <a:solidFill>
            <a:schemeClr val="bg1"/>
          </a:solidFill>
        </p:spPr>
        <p:txBody>
          <a:bodyPr wrap="square" rtlCol="0">
            <a:spAutoFit/>
          </a:bodyPr>
          <a:lstStyle/>
          <a:p>
            <a:r>
              <a:rPr lang="id-ID" i="1" dirty="0">
                <a:latin typeface="Bookman Old Style" pitchFamily="18" charset="0"/>
              </a:rPr>
              <a:t>	adalah seorang staf pengajar dari Departemen Antropologi. Beliau mengajar mata kuliah Etika Sosial dan Politik untuk mahasiswa Progam studi Ilmu Informasi dan Perpustakaan</a:t>
            </a:r>
            <a:endParaRPr lang="en-US" i="1" dirty="0">
              <a:latin typeface="Bookman Old Style"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4" name="Rectangle 8"/>
          <p:cNvSpPr/>
          <p:nvPr/>
        </p:nvSpPr>
        <p:spPr>
          <a:xfrm>
            <a:off x="0" y="0"/>
            <a:ext cx="9144000" cy="5143500"/>
          </a:xfrm>
          <a:prstGeom prst="rect">
            <a:avLst/>
          </a:prstGeom>
          <a:solidFill>
            <a:srgbClr val="0E727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 </a:t>
            </a:r>
            <a:endParaRPr lang="en-US" dirty="0"/>
          </a:p>
        </p:txBody>
      </p:sp>
      <p:sp>
        <p:nvSpPr>
          <p:cNvPr id="1048625" name="Rounded Rectangle 9"/>
          <p:cNvSpPr/>
          <p:nvPr/>
        </p:nvSpPr>
        <p:spPr>
          <a:xfrm>
            <a:off x="2000232" y="214296"/>
            <a:ext cx="5143536" cy="500066"/>
          </a:xfrm>
          <a:prstGeom prst="round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Sejarah dan Awal Mula berdirinya Museum</a:t>
            </a:r>
            <a:endParaRPr lang="en-US" dirty="0"/>
          </a:p>
        </p:txBody>
      </p:sp>
      <p:sp>
        <p:nvSpPr>
          <p:cNvPr id="1048626" name="Oval 11"/>
          <p:cNvSpPr/>
          <p:nvPr/>
        </p:nvSpPr>
        <p:spPr>
          <a:xfrm>
            <a:off x="-32" y="857238"/>
            <a:ext cx="1785950" cy="1000132"/>
          </a:xfrm>
          <a:prstGeom prst="ellipse">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Agency FB" pitchFamily="34" charset="0"/>
              </a:rPr>
              <a:t>Kegemaran mengumpulkan benda</a:t>
            </a:r>
            <a:endParaRPr lang="en-US" dirty="0">
              <a:latin typeface="Agency FB" pitchFamily="34" charset="0"/>
            </a:endParaRPr>
          </a:p>
        </p:txBody>
      </p:sp>
      <p:sp>
        <p:nvSpPr>
          <p:cNvPr id="1048627" name="Oval 13"/>
          <p:cNvSpPr/>
          <p:nvPr/>
        </p:nvSpPr>
        <p:spPr>
          <a:xfrm>
            <a:off x="71406" y="4429138"/>
            <a:ext cx="1643074" cy="571504"/>
          </a:xfrm>
          <a:prstGeom prst="ellips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Koleksi  pribadi</a:t>
            </a:r>
            <a:endParaRPr lang="en-US" dirty="0"/>
          </a:p>
        </p:txBody>
      </p:sp>
      <p:sp>
        <p:nvSpPr>
          <p:cNvPr id="1048628" name="Oval 14"/>
          <p:cNvSpPr/>
          <p:nvPr/>
        </p:nvSpPr>
        <p:spPr>
          <a:xfrm>
            <a:off x="3786182" y="4429138"/>
            <a:ext cx="1643074" cy="571504"/>
          </a:xfrm>
          <a:prstGeom prst="ellips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Penyelamatan </a:t>
            </a:r>
            <a:endParaRPr lang="en-US" dirty="0"/>
          </a:p>
        </p:txBody>
      </p:sp>
      <p:sp>
        <p:nvSpPr>
          <p:cNvPr id="1048629" name="Oval 15"/>
          <p:cNvSpPr/>
          <p:nvPr/>
        </p:nvSpPr>
        <p:spPr>
          <a:xfrm>
            <a:off x="7072330" y="4429138"/>
            <a:ext cx="1857388" cy="571504"/>
          </a:xfrm>
          <a:prstGeom prst="ellips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Koleksi Museum</a:t>
            </a:r>
            <a:endParaRPr lang="en-US" dirty="0"/>
          </a:p>
        </p:txBody>
      </p:sp>
      <p:cxnSp>
        <p:nvCxnSpPr>
          <p:cNvPr id="3145728" name="Straight Connector 17"/>
          <p:cNvCxnSpPr>
            <a:cxnSpLocks/>
            <a:stCxn id="1048626" idx="4"/>
            <a:endCxn id="1048627" idx="0"/>
          </p:cNvCxnSpPr>
          <p:nvPr/>
        </p:nvCxnSpPr>
        <p:spPr>
          <a:xfrm rot="5400000">
            <a:off x="-392941" y="3143254"/>
            <a:ext cx="2571768" cy="1588"/>
          </a:xfrm>
          <a:prstGeom prst="line">
            <a:avLst/>
          </a:prstGeom>
        </p:spPr>
        <p:style>
          <a:lnRef idx="3">
            <a:schemeClr val="accent1"/>
          </a:lnRef>
          <a:fillRef idx="0">
            <a:schemeClr val="accent1"/>
          </a:fillRef>
          <a:effectRef idx="2">
            <a:schemeClr val="accent1"/>
          </a:effectRef>
          <a:fontRef idx="minor">
            <a:schemeClr val="tx1"/>
          </a:fontRef>
        </p:style>
      </p:cxnSp>
      <p:cxnSp>
        <p:nvCxnSpPr>
          <p:cNvPr id="3145729" name="Straight Connector 18"/>
          <p:cNvCxnSpPr>
            <a:cxnSpLocks/>
            <a:stCxn id="1048627" idx="6"/>
            <a:endCxn id="1048628" idx="2"/>
          </p:cNvCxnSpPr>
          <p:nvPr/>
        </p:nvCxnSpPr>
        <p:spPr>
          <a:xfrm>
            <a:off x="1714480" y="4714890"/>
            <a:ext cx="2071702" cy="1588"/>
          </a:xfrm>
          <a:prstGeom prst="line">
            <a:avLst/>
          </a:prstGeom>
        </p:spPr>
        <p:style>
          <a:lnRef idx="3">
            <a:schemeClr val="accent1"/>
          </a:lnRef>
          <a:fillRef idx="0">
            <a:schemeClr val="accent1"/>
          </a:fillRef>
          <a:effectRef idx="2">
            <a:schemeClr val="accent1"/>
          </a:effectRef>
          <a:fontRef idx="minor">
            <a:schemeClr val="tx1"/>
          </a:fontRef>
        </p:style>
      </p:cxnSp>
      <p:cxnSp>
        <p:nvCxnSpPr>
          <p:cNvPr id="3145730" name="Straight Connector 21"/>
          <p:cNvCxnSpPr>
            <a:cxnSpLocks/>
            <a:stCxn id="1048628" idx="6"/>
            <a:endCxn id="1048629" idx="2"/>
          </p:cNvCxnSpPr>
          <p:nvPr/>
        </p:nvCxnSpPr>
        <p:spPr>
          <a:xfrm>
            <a:off x="5429256" y="4714890"/>
            <a:ext cx="1643074" cy="1588"/>
          </a:xfrm>
          <a:prstGeom prst="line">
            <a:avLst/>
          </a:prstGeom>
        </p:spPr>
        <p:style>
          <a:lnRef idx="3">
            <a:schemeClr val="accent1"/>
          </a:lnRef>
          <a:fillRef idx="0">
            <a:schemeClr val="accent1"/>
          </a:fillRef>
          <a:effectRef idx="2">
            <a:schemeClr val="accent1"/>
          </a:effectRef>
          <a:fontRef idx="minor">
            <a:schemeClr val="tx1"/>
          </a:fontRef>
        </p:style>
      </p:cxnSp>
      <p:sp>
        <p:nvSpPr>
          <p:cNvPr id="1048630" name="TextBox 34"/>
          <p:cNvSpPr txBox="1"/>
          <p:nvPr/>
        </p:nvSpPr>
        <p:spPr>
          <a:xfrm>
            <a:off x="1857356" y="1252545"/>
            <a:ext cx="7072362" cy="2326640"/>
          </a:xfrm>
          <a:prstGeom prst="rect">
            <a:avLst/>
          </a:prstGeom>
          <a:noFill/>
        </p:spPr>
        <p:txBody>
          <a:bodyPr wrap="square" rtlCol="0">
            <a:spAutoFit/>
          </a:bodyPr>
          <a:lstStyle/>
          <a:p>
            <a:pPr algn="just"/>
            <a:r>
              <a:rPr lang="id-ID" sz="1400" dirty="0">
                <a:solidFill>
                  <a:schemeClr val="bg2">
                    <a:lumMod val="75000"/>
                  </a:schemeClr>
                </a:solidFill>
                <a:latin typeface="Times New Roman" pitchFamily="18" charset="0"/>
                <a:cs typeface="Times New Roman" pitchFamily="18" charset="0"/>
              </a:rPr>
              <a:t>Berawal dari kegemaran bapak Adi Sukadana, dosen FISIP UNAIR</a:t>
            </a:r>
            <a:r>
              <a:rPr lang="id-ID" sz="1400" dirty="0">
                <a:solidFill>
                  <a:schemeClr val="bg1"/>
                </a:solidFill>
                <a:latin typeface="Times New Roman" pitchFamily="18" charset="0"/>
                <a:cs typeface="Times New Roman" pitchFamily="18" charset="0"/>
              </a:rPr>
              <a:t>. Beliau sering melakukan survei lapangan bahkan sendirian hingga ke Sumba, NTT, dan sering mendapatkan fosil, benda purbakala dan lainnya yang kemudian beliau bawa pulang dan menyimpannya di tempat koleksi pribadi di kediamannya.</a:t>
            </a:r>
          </a:p>
          <a:p>
            <a:pPr algn="just"/>
            <a:r>
              <a:rPr lang="id-ID" sz="1400" dirty="0">
                <a:solidFill>
                  <a:schemeClr val="bg1"/>
                </a:solidFill>
                <a:latin typeface="Times New Roman" pitchFamily="18" charset="0"/>
                <a:cs typeface="Times New Roman" pitchFamily="18" charset="0"/>
              </a:rPr>
              <a:t>Pak Yusuf sendiri mengatakan bahwa beliau sering diajak survei oleh pak Adi setiap hari sabtu selama tinggal di rumahnya ketika mulai menjadi dosen tahun 1989. </a:t>
            </a:r>
            <a:r>
              <a:rPr lang="en-US" sz="1400" dirty="0">
                <a:solidFill>
                  <a:schemeClr val="bg2">
                    <a:lumMod val="75000"/>
                  </a:schemeClr>
                </a:solidFill>
                <a:latin typeface="Times New Roman" pitchFamily="18" charset="0"/>
                <a:cs typeface="Times New Roman" pitchFamily="18" charset="0"/>
              </a:rPr>
              <a:t>T</a:t>
            </a:r>
            <a:r>
              <a:rPr lang="id-ID" sz="1400" dirty="0">
                <a:solidFill>
                  <a:schemeClr val="bg2">
                    <a:lumMod val="75000"/>
                  </a:schemeClr>
                </a:solidFill>
                <a:latin typeface="Times New Roman" pitchFamily="18" charset="0"/>
                <a:cs typeface="Times New Roman" pitchFamily="18" charset="0"/>
              </a:rPr>
              <a:t>ujuan pak Adi saat mendapatkan fosil atau benda purbakala bukanlah untuk </a:t>
            </a:r>
            <a:r>
              <a:rPr lang="id-ID" sz="1400" b="1" dirty="0">
                <a:solidFill>
                  <a:schemeClr val="bg2">
                    <a:lumMod val="75000"/>
                  </a:schemeClr>
                </a:solidFill>
                <a:latin typeface="Times New Roman" pitchFamily="18" charset="0"/>
                <a:cs typeface="Times New Roman" pitchFamily="18" charset="0"/>
              </a:rPr>
              <a:t>Mencari</a:t>
            </a:r>
            <a:r>
              <a:rPr lang="id-ID" sz="1400" dirty="0">
                <a:solidFill>
                  <a:schemeClr val="bg2">
                    <a:lumMod val="75000"/>
                  </a:schemeClr>
                </a:solidFill>
                <a:latin typeface="Times New Roman" pitchFamily="18" charset="0"/>
                <a:cs typeface="Times New Roman" pitchFamily="18" charset="0"/>
              </a:rPr>
              <a:t> melainkan untuk </a:t>
            </a:r>
            <a:r>
              <a:rPr lang="id-ID" sz="1200" b="1" dirty="0">
                <a:solidFill>
                  <a:schemeClr val="bg2">
                    <a:lumMod val="75000"/>
                  </a:schemeClr>
                </a:solidFill>
                <a:latin typeface="Times New Roman" pitchFamily="18" charset="0"/>
                <a:cs typeface="Times New Roman" pitchFamily="18" charset="0"/>
              </a:rPr>
              <a:t>Menyelamatkan</a:t>
            </a:r>
            <a:r>
              <a:rPr lang="id-ID" sz="1400" dirty="0">
                <a:solidFill>
                  <a:schemeClr val="bg2">
                    <a:lumMod val="75000"/>
                  </a:schemeClr>
                </a:solidFill>
                <a:latin typeface="Times New Roman" pitchFamily="18" charset="0"/>
                <a:cs typeface="Times New Roman" pitchFamily="18" charset="0"/>
              </a:rPr>
              <a:t> benda-benda tersebut agar tidak rusak ataupun hilang.</a:t>
            </a:r>
            <a:r>
              <a:rPr lang="id-ID" sz="1400" dirty="0">
                <a:solidFill>
                  <a:schemeClr val="bg1"/>
                </a:solidFill>
                <a:latin typeface="Times New Roman" pitchFamily="18" charset="0"/>
                <a:cs typeface="Times New Roman" pitchFamily="18" charset="0"/>
              </a:rPr>
              <a:t> Beliau memberi contoh, “benda di sungai minggu ini ada, belum tentu minggu depan masih ada atau malah hanyut di sungai”.  Ketika ditanya ditanya pernahkah menemukan barang palsu beliau menjawab pernah namun tidak mengambilnya. </a:t>
            </a:r>
          </a:p>
        </p:txBody>
      </p:sp>
      <p:pic>
        <p:nvPicPr>
          <p:cNvPr id="2" name="Antro 1.mp3">
            <a:hlinkClick r:id="" action="ppaction://media"/>
            <a:extLst>
              <a:ext uri="{FF2B5EF4-FFF2-40B4-BE49-F238E27FC236}">
                <a16:creationId xmlns:a16="http://schemas.microsoft.com/office/drawing/2014/main" id="{16F43FFE-D3C7-1546-949B-7F0E2CCD1EA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22479" y="3579185"/>
            <a:ext cx="873810" cy="873810"/>
          </a:xfrm>
          <a:prstGeom prst="rect">
            <a:avLst/>
          </a:prstGeom>
        </p:spPr>
      </p:pic>
      <p:pic>
        <p:nvPicPr>
          <p:cNvPr id="4" name="Antro 10.mp3">
            <a:hlinkClick r:id="" action="ppaction://media"/>
            <a:extLst>
              <a:ext uri="{FF2B5EF4-FFF2-40B4-BE49-F238E27FC236}">
                <a16:creationId xmlns:a16="http://schemas.microsoft.com/office/drawing/2014/main" id="{C563CE3F-206B-8641-8332-8074B9757233}"/>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flipV="1">
            <a:off x="6033729" y="3736748"/>
            <a:ext cx="692390" cy="6923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11" fill="hold" display="0">
                  <p:stCondLst>
                    <p:cond delay="indefinite"/>
                  </p:stCondLst>
                  <p:endCondLst>
                    <p:cond evt="onStopAudio" delay="0">
                      <p:tgtEl>
                        <p:sldTgt/>
                      </p:tgtEl>
                    </p:cond>
                  </p:endCondLst>
                </p:cTn>
                <p:tgtEl>
                  <p:spTgt spid="2"/>
                </p:tgtEl>
              </p:cMediaNode>
            </p:audio>
            <p:audio>
              <p:cMediaNode>
                <p:cTn id="12"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7" name="Rectangle 1"/>
          <p:cNvSpPr/>
          <p:nvPr/>
        </p:nvSpPr>
        <p:spPr>
          <a:xfrm>
            <a:off x="0" y="0"/>
            <a:ext cx="9144000" cy="5143500"/>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8638" name="Oval 5"/>
          <p:cNvSpPr/>
          <p:nvPr/>
        </p:nvSpPr>
        <p:spPr>
          <a:xfrm>
            <a:off x="-32" y="857238"/>
            <a:ext cx="1785950" cy="1000132"/>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Agency FB" pitchFamily="34" charset="0"/>
              </a:rPr>
              <a:t>Kegemaran mengumpulkan benda</a:t>
            </a:r>
            <a:endParaRPr lang="en-US" dirty="0">
              <a:latin typeface="Agency FB" pitchFamily="34" charset="0"/>
            </a:endParaRPr>
          </a:p>
        </p:txBody>
      </p:sp>
      <p:sp>
        <p:nvSpPr>
          <p:cNvPr id="1048639" name="Oval 8"/>
          <p:cNvSpPr/>
          <p:nvPr/>
        </p:nvSpPr>
        <p:spPr>
          <a:xfrm>
            <a:off x="71406" y="4429138"/>
            <a:ext cx="1643074" cy="571504"/>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Koleksi  pribadi</a:t>
            </a:r>
            <a:endParaRPr lang="en-US" dirty="0"/>
          </a:p>
        </p:txBody>
      </p:sp>
      <p:cxnSp>
        <p:nvCxnSpPr>
          <p:cNvPr id="3145731" name="Straight Connector 9"/>
          <p:cNvCxnSpPr>
            <a:cxnSpLocks/>
          </p:cNvCxnSpPr>
          <p:nvPr/>
        </p:nvCxnSpPr>
        <p:spPr>
          <a:xfrm>
            <a:off x="1714480" y="4714890"/>
            <a:ext cx="2071702" cy="1588"/>
          </a:xfrm>
          <a:prstGeom prst="line">
            <a:avLst/>
          </a:prstGeom>
        </p:spPr>
        <p:style>
          <a:lnRef idx="3">
            <a:schemeClr val="accent1"/>
          </a:lnRef>
          <a:fillRef idx="0">
            <a:schemeClr val="accent1"/>
          </a:fillRef>
          <a:effectRef idx="2">
            <a:schemeClr val="accent1"/>
          </a:effectRef>
          <a:fontRef idx="minor">
            <a:schemeClr val="tx1"/>
          </a:fontRef>
        </p:style>
      </p:cxnSp>
      <p:sp>
        <p:nvSpPr>
          <p:cNvPr id="1048640" name="Oval 10"/>
          <p:cNvSpPr/>
          <p:nvPr/>
        </p:nvSpPr>
        <p:spPr>
          <a:xfrm>
            <a:off x="3786182" y="4429138"/>
            <a:ext cx="1643074" cy="571504"/>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Penyelamatan </a:t>
            </a:r>
            <a:endParaRPr lang="en-US" dirty="0"/>
          </a:p>
        </p:txBody>
      </p:sp>
      <p:cxnSp>
        <p:nvCxnSpPr>
          <p:cNvPr id="3145732" name="Straight Connector 11"/>
          <p:cNvCxnSpPr>
            <a:cxnSpLocks/>
          </p:cNvCxnSpPr>
          <p:nvPr/>
        </p:nvCxnSpPr>
        <p:spPr>
          <a:xfrm>
            <a:off x="5429256" y="4714890"/>
            <a:ext cx="1643074" cy="1588"/>
          </a:xfrm>
          <a:prstGeom prst="line">
            <a:avLst/>
          </a:prstGeom>
        </p:spPr>
        <p:style>
          <a:lnRef idx="3">
            <a:schemeClr val="accent1"/>
          </a:lnRef>
          <a:fillRef idx="0">
            <a:schemeClr val="accent1"/>
          </a:fillRef>
          <a:effectRef idx="2">
            <a:schemeClr val="accent1"/>
          </a:effectRef>
          <a:fontRef idx="minor">
            <a:schemeClr val="tx1"/>
          </a:fontRef>
        </p:style>
      </p:cxnSp>
      <p:sp>
        <p:nvSpPr>
          <p:cNvPr id="1048641" name="Oval 12"/>
          <p:cNvSpPr/>
          <p:nvPr/>
        </p:nvSpPr>
        <p:spPr>
          <a:xfrm>
            <a:off x="7072330" y="4429138"/>
            <a:ext cx="1857388" cy="571504"/>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Koleksi Museum</a:t>
            </a:r>
            <a:endParaRPr lang="en-US" dirty="0"/>
          </a:p>
        </p:txBody>
      </p:sp>
      <p:sp>
        <p:nvSpPr>
          <p:cNvPr id="1048642" name="TextBox 13"/>
          <p:cNvSpPr txBox="1"/>
          <p:nvPr/>
        </p:nvSpPr>
        <p:spPr>
          <a:xfrm>
            <a:off x="1857356" y="1415187"/>
            <a:ext cx="6429420" cy="2585323"/>
          </a:xfrm>
          <a:prstGeom prst="rect">
            <a:avLst/>
          </a:prstGeom>
          <a:noFill/>
        </p:spPr>
        <p:txBody>
          <a:bodyPr wrap="square" rtlCol="0">
            <a:spAutoFit/>
          </a:bodyPr>
          <a:lstStyle/>
          <a:p>
            <a:r>
              <a:rPr lang="id-ID" dirty="0">
                <a:solidFill>
                  <a:srgbClr val="C00000"/>
                </a:solidFill>
                <a:latin typeface="Times New Roman" pitchFamily="18" charset="0"/>
                <a:cs typeface="Times New Roman" pitchFamily="18" charset="0"/>
              </a:rPr>
              <a:t>Untuk barang-barang koleksi yang diambil pak Adi ada yang tidak bayar dan sebagian ada yang bayar uang ganti rugi dengan uang pribadi</a:t>
            </a:r>
            <a:r>
              <a:rPr lang="id-ID" dirty="0">
                <a:solidFill>
                  <a:schemeClr val="bg1"/>
                </a:solidFill>
                <a:latin typeface="Times New Roman" pitchFamily="18" charset="0"/>
                <a:cs typeface="Times New Roman" pitchFamily="18" charset="0"/>
              </a:rPr>
              <a:t>, beliau mengatakan pernah suatu ketika pak Adi menemukan fosil gigi kudanil di Madura dimana masyarakat tak mengetahui itu fosil dan menyuruh Pak Adi untuk membeli karena kedatangannya bersama rombongan terlihat menonjol dan berbeda dari warga. Kegemaran pak Adi ini berlangsung hingga beliau wafat.</a:t>
            </a:r>
          </a:p>
          <a:p>
            <a:endParaRPr lang="en-US" dirty="0"/>
          </a:p>
        </p:txBody>
      </p:sp>
      <p:cxnSp>
        <p:nvCxnSpPr>
          <p:cNvPr id="3145733" name="Straight Connector 14"/>
          <p:cNvCxnSpPr>
            <a:cxnSpLocks/>
          </p:cNvCxnSpPr>
          <p:nvPr/>
        </p:nvCxnSpPr>
        <p:spPr>
          <a:xfrm rot="5400000">
            <a:off x="-392941" y="3143254"/>
            <a:ext cx="2571768" cy="1588"/>
          </a:xfrm>
          <a:prstGeom prst="line">
            <a:avLst/>
          </a:prstGeom>
        </p:spPr>
        <p:style>
          <a:lnRef idx="3">
            <a:schemeClr val="accent1"/>
          </a:lnRef>
          <a:fillRef idx="0">
            <a:schemeClr val="accent1"/>
          </a:fillRef>
          <a:effectRef idx="2">
            <a:schemeClr val="accent1"/>
          </a:effectRef>
          <a:fontRef idx="minor">
            <a:schemeClr val="tx1"/>
          </a:fontRef>
        </p:style>
      </p:cxnSp>
      <p:pic>
        <p:nvPicPr>
          <p:cNvPr id="4" name="Antro 3.mp3">
            <a:hlinkClick r:id="" action="ppaction://media"/>
            <a:extLst>
              <a:ext uri="{FF2B5EF4-FFF2-40B4-BE49-F238E27FC236}">
                <a16:creationId xmlns:a16="http://schemas.microsoft.com/office/drawing/2014/main" id="{BE5E0B0D-E979-AA42-989F-903671741C2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5147" y="3771910"/>
            <a:ext cx="811926" cy="81192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3" name="Rectangle 2"/>
          <p:cNvSpPr/>
          <p:nvPr/>
        </p:nvSpPr>
        <p:spPr>
          <a:xfrm>
            <a:off x="0" y="0"/>
            <a:ext cx="9144000" cy="5143500"/>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44" name="Oval 4"/>
          <p:cNvSpPr/>
          <p:nvPr/>
        </p:nvSpPr>
        <p:spPr>
          <a:xfrm>
            <a:off x="-32" y="857238"/>
            <a:ext cx="1785950" cy="1000132"/>
          </a:xfrm>
          <a:prstGeom prst="ellipse">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latin typeface="Agency FB" pitchFamily="34" charset="0"/>
              </a:rPr>
              <a:t>Kegemaran mengumpulkan benda</a:t>
            </a:r>
            <a:endParaRPr lang="en-US" dirty="0">
              <a:latin typeface="Agency FB" pitchFamily="34" charset="0"/>
            </a:endParaRPr>
          </a:p>
        </p:txBody>
      </p:sp>
      <p:cxnSp>
        <p:nvCxnSpPr>
          <p:cNvPr id="3145734" name="Straight Connector 5"/>
          <p:cNvCxnSpPr>
            <a:cxnSpLocks/>
          </p:cNvCxnSpPr>
          <p:nvPr/>
        </p:nvCxnSpPr>
        <p:spPr>
          <a:xfrm rot="5400000">
            <a:off x="-392941" y="3143254"/>
            <a:ext cx="2571768" cy="1588"/>
          </a:xfrm>
          <a:prstGeom prst="line">
            <a:avLst/>
          </a:prstGeom>
        </p:spPr>
        <p:style>
          <a:lnRef idx="3">
            <a:schemeClr val="accent1"/>
          </a:lnRef>
          <a:fillRef idx="0">
            <a:schemeClr val="accent1"/>
          </a:fillRef>
          <a:effectRef idx="2">
            <a:schemeClr val="accent1"/>
          </a:effectRef>
          <a:fontRef idx="minor">
            <a:schemeClr val="tx1"/>
          </a:fontRef>
        </p:style>
      </p:cxnSp>
      <p:sp>
        <p:nvSpPr>
          <p:cNvPr id="1048645" name="Oval 6"/>
          <p:cNvSpPr/>
          <p:nvPr/>
        </p:nvSpPr>
        <p:spPr>
          <a:xfrm>
            <a:off x="71406" y="4429138"/>
            <a:ext cx="1643074" cy="571504"/>
          </a:xfrm>
          <a:prstGeom prst="ellipse">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Koleksi  pribadi</a:t>
            </a:r>
            <a:endParaRPr lang="en-US" dirty="0"/>
          </a:p>
        </p:txBody>
      </p:sp>
      <p:cxnSp>
        <p:nvCxnSpPr>
          <p:cNvPr id="3145735" name="Straight Connector 7"/>
          <p:cNvCxnSpPr>
            <a:cxnSpLocks/>
          </p:cNvCxnSpPr>
          <p:nvPr/>
        </p:nvCxnSpPr>
        <p:spPr>
          <a:xfrm>
            <a:off x="1714480" y="4714890"/>
            <a:ext cx="2071702" cy="1588"/>
          </a:xfrm>
          <a:prstGeom prst="line">
            <a:avLst/>
          </a:prstGeom>
        </p:spPr>
        <p:style>
          <a:lnRef idx="3">
            <a:schemeClr val="accent1"/>
          </a:lnRef>
          <a:fillRef idx="0">
            <a:schemeClr val="accent1"/>
          </a:fillRef>
          <a:effectRef idx="2">
            <a:schemeClr val="accent1"/>
          </a:effectRef>
          <a:fontRef idx="minor">
            <a:schemeClr val="tx1"/>
          </a:fontRef>
        </p:style>
      </p:cxnSp>
      <p:sp>
        <p:nvSpPr>
          <p:cNvPr id="1048646" name="Oval 8"/>
          <p:cNvSpPr/>
          <p:nvPr/>
        </p:nvSpPr>
        <p:spPr>
          <a:xfrm>
            <a:off x="3786182" y="4429138"/>
            <a:ext cx="1643074" cy="571504"/>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solidFill>
                  <a:schemeClr val="tx1"/>
                </a:solidFill>
              </a:rPr>
              <a:t>Penyelamatan </a:t>
            </a:r>
            <a:endParaRPr lang="en-US" dirty="0">
              <a:solidFill>
                <a:schemeClr val="tx1"/>
              </a:solidFill>
            </a:endParaRPr>
          </a:p>
        </p:txBody>
      </p:sp>
      <p:cxnSp>
        <p:nvCxnSpPr>
          <p:cNvPr id="3145736" name="Straight Connector 9"/>
          <p:cNvCxnSpPr>
            <a:cxnSpLocks/>
          </p:cNvCxnSpPr>
          <p:nvPr/>
        </p:nvCxnSpPr>
        <p:spPr>
          <a:xfrm>
            <a:off x="5429256" y="4714890"/>
            <a:ext cx="1643074" cy="1588"/>
          </a:xfrm>
          <a:prstGeom prst="line">
            <a:avLst/>
          </a:prstGeom>
        </p:spPr>
        <p:style>
          <a:lnRef idx="3">
            <a:schemeClr val="accent1"/>
          </a:lnRef>
          <a:fillRef idx="0">
            <a:schemeClr val="accent1"/>
          </a:fillRef>
          <a:effectRef idx="2">
            <a:schemeClr val="accent1"/>
          </a:effectRef>
          <a:fontRef idx="minor">
            <a:schemeClr val="tx1"/>
          </a:fontRef>
        </p:style>
      </p:cxnSp>
      <p:sp>
        <p:nvSpPr>
          <p:cNvPr id="1048647" name="Oval 10"/>
          <p:cNvSpPr/>
          <p:nvPr/>
        </p:nvSpPr>
        <p:spPr>
          <a:xfrm>
            <a:off x="7072330" y="4429138"/>
            <a:ext cx="1857388" cy="571504"/>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t>Koleksi Museum</a:t>
            </a:r>
            <a:endParaRPr lang="en-US" dirty="0"/>
          </a:p>
        </p:txBody>
      </p:sp>
      <p:sp>
        <p:nvSpPr>
          <p:cNvPr id="1048648" name="TextBox 11"/>
          <p:cNvSpPr txBox="1"/>
          <p:nvPr/>
        </p:nvSpPr>
        <p:spPr>
          <a:xfrm>
            <a:off x="2143108" y="1085669"/>
            <a:ext cx="6715172" cy="1200329"/>
          </a:xfrm>
          <a:prstGeom prst="rect">
            <a:avLst/>
          </a:prstGeom>
          <a:noFill/>
        </p:spPr>
        <p:txBody>
          <a:bodyPr wrap="square" rtlCol="0">
            <a:spAutoFit/>
          </a:bodyPr>
          <a:lstStyle/>
          <a:p>
            <a:r>
              <a:rPr lang="id-ID" dirty="0">
                <a:solidFill>
                  <a:schemeClr val="bg1"/>
                </a:solidFill>
                <a:latin typeface="Times New Roman" pitchFamily="18" charset="0"/>
                <a:cs typeface="Times New Roman" pitchFamily="18" charset="0"/>
              </a:rPr>
              <a:t>Setelah pak Adi Sukadana wafat, pak Yusuf bersama ibu Adi Sukadana  berkoordinasi tentang koleksi tersebut. </a:t>
            </a:r>
            <a:r>
              <a:rPr lang="id-ID" dirty="0">
                <a:solidFill>
                  <a:srgbClr val="FFFF00"/>
                </a:solidFill>
                <a:latin typeface="Times New Roman" pitchFamily="18" charset="0"/>
                <a:cs typeface="Times New Roman" pitchFamily="18" charset="0"/>
              </a:rPr>
              <a:t>Kemudian diberi lokasi untuk menyelamatkan koleksi pak Adi tersebut. </a:t>
            </a:r>
            <a:r>
              <a:rPr lang="id-ID" dirty="0">
                <a:solidFill>
                  <a:schemeClr val="bg1"/>
                </a:solidFill>
                <a:latin typeface="Times New Roman" pitchFamily="18" charset="0"/>
                <a:cs typeface="Times New Roman" pitchFamily="18" charset="0"/>
              </a:rPr>
              <a:t>Menurutnya, koleksi bapak Adi Sukadana adalah koleksi berharga yang bernilai sejarah.</a:t>
            </a:r>
          </a:p>
        </p:txBody>
      </p:sp>
      <p:sp>
        <p:nvSpPr>
          <p:cNvPr id="1048649" name="TextBox 12"/>
          <p:cNvSpPr txBox="1"/>
          <p:nvPr/>
        </p:nvSpPr>
        <p:spPr>
          <a:xfrm>
            <a:off x="2214546" y="2571750"/>
            <a:ext cx="6500858" cy="1938992"/>
          </a:xfrm>
          <a:prstGeom prst="rect">
            <a:avLst/>
          </a:prstGeom>
          <a:noFill/>
        </p:spPr>
        <p:txBody>
          <a:bodyPr wrap="square" rtlCol="0">
            <a:spAutoFit/>
          </a:bodyPr>
          <a:lstStyle/>
          <a:p>
            <a:r>
              <a:rPr lang="id-ID" sz="2000" dirty="0">
                <a:solidFill>
                  <a:schemeClr val="bg1"/>
                </a:solidFill>
              </a:rPr>
              <a:t>Dibangunlah sebuah museum dengan pak Yusuf sebagai pengelolanya. </a:t>
            </a:r>
            <a:r>
              <a:rPr lang="id-ID" sz="2000" dirty="0">
                <a:solidFill>
                  <a:srgbClr val="7030A0"/>
                </a:solidFill>
              </a:rPr>
              <a:t>Museum itu diberi nama Pusat Kajian dan Museum Etnografi. </a:t>
            </a:r>
            <a:r>
              <a:rPr lang="id-ID" sz="2000" dirty="0">
                <a:solidFill>
                  <a:schemeClr val="bg1"/>
                </a:solidFill>
              </a:rPr>
              <a:t>Tujuan pemberian nama tersebut untuk mewadahi dosen-dosen dari Antropologi yang suka meneliti (Pusat Kajian) dan untuk mewadahi koleksi pak Adi Sukadana (Musuem Etnografi)</a:t>
            </a:r>
            <a:endParaRPr lang="en-US" sz="2000" dirty="0">
              <a:solidFill>
                <a:schemeClr val="bg1"/>
              </a:solidFill>
            </a:endParaRPr>
          </a:p>
        </p:txBody>
      </p:sp>
      <p:pic>
        <p:nvPicPr>
          <p:cNvPr id="2" name="Antro 2.mp3">
            <a:hlinkClick r:id="" action="ppaction://media"/>
            <a:extLst>
              <a:ext uri="{FF2B5EF4-FFF2-40B4-BE49-F238E27FC236}">
                <a16:creationId xmlns:a16="http://schemas.microsoft.com/office/drawing/2014/main" id="{4FFB67E3-F904-D946-811D-D75D41DE0EF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93241" y="3584299"/>
            <a:ext cx="1028517" cy="102851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0" name="Rectangle 1"/>
          <p:cNvSpPr/>
          <p:nvPr/>
        </p:nvSpPr>
        <p:spPr>
          <a:xfrm>
            <a:off x="0" y="0"/>
            <a:ext cx="9144000" cy="5143500"/>
          </a:xfrm>
          <a:prstGeom prst="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51" name="Rounded Rectangle 3"/>
          <p:cNvSpPr/>
          <p:nvPr/>
        </p:nvSpPr>
        <p:spPr>
          <a:xfrm>
            <a:off x="2071670" y="214296"/>
            <a:ext cx="5000660" cy="78581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id-ID" sz="2800" b="1" dirty="0"/>
              <a:t>Berdirinya Museum Etnografi</a:t>
            </a:r>
            <a:endParaRPr lang="en-US" sz="2800" b="1" dirty="0"/>
          </a:p>
        </p:txBody>
      </p:sp>
      <p:sp>
        <p:nvSpPr>
          <p:cNvPr id="1048652" name="TextBox 4"/>
          <p:cNvSpPr txBox="1"/>
          <p:nvPr/>
        </p:nvSpPr>
        <p:spPr>
          <a:xfrm>
            <a:off x="357158" y="2049376"/>
            <a:ext cx="8501122" cy="2062103"/>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id-ID" sz="1600" dirty="0"/>
              <a:t>Awal mulanya SK yang keluar adalah Kurator, orang yang ingin mengoleksi benda-benda  sejarah di museum tersebut, belum ada SK untuk Pusat Kajian. Saat itu, Kuratornya adalah Pak Yusuf. Pak Yusuf menjadi Kurator karena beliaulah yang mengkoordinasi museum kepada Bu Adi Sukadana. Setelah diresmikan, Pak Yusuf sebagai kepala pengelola saat itu, meminta dana untuk pengelolaan museum tersebut kepada rektorat namun dikembalikan ke FISIP, sedangkan FISIP tak mau mendanai karena  yang medirikan museum itu bukanlah fakultas. Sehingga dana yang tersedia tidak teratur dan museum tidak terkelola dengan baik. Saat itu, Pak Yusuf menjabat sebagai Kepala Pengelola museum selama satu dekade, yaitu lima tahun.</a:t>
            </a:r>
            <a:endParaRPr lang="en-US" sz="1600" dirty="0"/>
          </a:p>
        </p:txBody>
      </p:sp>
      <p:sp>
        <p:nvSpPr>
          <p:cNvPr id="1048653" name="Rectangle 5"/>
          <p:cNvSpPr/>
          <p:nvPr/>
        </p:nvSpPr>
        <p:spPr>
          <a:xfrm>
            <a:off x="357158" y="1571618"/>
            <a:ext cx="2643206" cy="42862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id-ID" sz="2400" b="1" dirty="0"/>
              <a:t>Awal-mula Berdiri</a:t>
            </a:r>
            <a:endParaRPr lang="en-US" sz="2400" b="1" dirty="0"/>
          </a:p>
        </p:txBody>
      </p:sp>
      <p:pic>
        <p:nvPicPr>
          <p:cNvPr id="2" name="Antro 5.mp3">
            <a:hlinkClick r:id="" action="ppaction://media"/>
            <a:extLst>
              <a:ext uri="{FF2B5EF4-FFF2-40B4-BE49-F238E27FC236}">
                <a16:creationId xmlns:a16="http://schemas.microsoft.com/office/drawing/2014/main" id="{CE694CFF-029D-C344-AA1B-89EF3A89F2D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57158" y="4051145"/>
            <a:ext cx="1072244" cy="1072244"/>
          </a:xfrm>
          <a:prstGeom prst="rect">
            <a:avLst/>
          </a:prstGeom>
        </p:spPr>
      </p:pic>
      <p:pic>
        <p:nvPicPr>
          <p:cNvPr id="4" name="Antro 8.mp3">
            <a:hlinkClick r:id="" action="ppaction://media"/>
            <a:extLst>
              <a:ext uri="{FF2B5EF4-FFF2-40B4-BE49-F238E27FC236}">
                <a16:creationId xmlns:a16="http://schemas.microsoft.com/office/drawing/2014/main" id="{134D9D5D-04C8-BB49-99AA-553D96145EDF}"/>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6421909" y="4302279"/>
            <a:ext cx="650421" cy="65042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11" fill="hold" display="0">
                  <p:stCondLst>
                    <p:cond delay="indefinite"/>
                  </p:stCondLst>
                  <p:endCondLst>
                    <p:cond evt="onStopAudio" delay="0">
                      <p:tgtEl>
                        <p:sldTgt/>
                      </p:tgtEl>
                    </p:cond>
                  </p:endCondLst>
                </p:cTn>
                <p:tgtEl>
                  <p:spTgt spid="2"/>
                </p:tgtEl>
              </p:cMediaNode>
            </p:audio>
            <p:audio>
              <p:cMediaNode>
                <p:cTn id="12"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4" name="Rectangle 1"/>
          <p:cNvSpPr/>
          <p:nvPr/>
        </p:nvSpPr>
        <p:spPr>
          <a:xfrm>
            <a:off x="0" y="0"/>
            <a:ext cx="9144000" cy="514350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55" name="Rectangle 2"/>
          <p:cNvSpPr/>
          <p:nvPr/>
        </p:nvSpPr>
        <p:spPr>
          <a:xfrm>
            <a:off x="214282" y="500048"/>
            <a:ext cx="3357586" cy="42862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id-ID" sz="2400" b="1" dirty="0"/>
              <a:t>Pergantian  Pengelola</a:t>
            </a:r>
            <a:endParaRPr lang="en-US" sz="2400" b="1" dirty="0"/>
          </a:p>
        </p:txBody>
      </p:sp>
      <p:sp>
        <p:nvSpPr>
          <p:cNvPr id="1048656" name="TextBox 3"/>
          <p:cNvSpPr txBox="1"/>
          <p:nvPr/>
        </p:nvSpPr>
        <p:spPr>
          <a:xfrm>
            <a:off x="214282" y="1214428"/>
            <a:ext cx="4286280" cy="138499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just"/>
            <a:r>
              <a:rPr lang="id-ID" sz="1400" dirty="0">
                <a:latin typeface="Times New Roman" pitchFamily="18" charset="0"/>
                <a:cs typeface="Times New Roman" pitchFamily="18" charset="0"/>
              </a:rPr>
              <a:t>Ketika dibawah pengelolaan Bu Toetik Koesbardiati, Ph.D</a:t>
            </a:r>
            <a:r>
              <a:rPr lang="id-ID" sz="1400">
                <a:latin typeface="Times New Roman" pitchFamily="18" charset="0"/>
                <a:cs typeface="Times New Roman" pitchFamily="18" charset="0"/>
              </a:rPr>
              <a:t>. </a:t>
            </a:r>
            <a:endParaRPr lang="id-ID" sz="1400" dirty="0">
              <a:latin typeface="Times New Roman" pitchFamily="18" charset="0"/>
              <a:cs typeface="Times New Roman" pitchFamily="18" charset="0"/>
            </a:endParaRPr>
          </a:p>
          <a:p>
            <a:pPr algn="just"/>
            <a:r>
              <a:rPr lang="id-ID" sz="1400" dirty="0">
                <a:latin typeface="Times New Roman" pitchFamily="18" charset="0"/>
                <a:cs typeface="Times New Roman" pitchFamily="18" charset="0"/>
              </a:rPr>
              <a:t>Konsep yang diusung </a:t>
            </a:r>
            <a:r>
              <a:rPr lang="id-ID" sz="1400">
                <a:latin typeface="Times New Roman" pitchFamily="18" charset="0"/>
                <a:cs typeface="Times New Roman" pitchFamily="18" charset="0"/>
              </a:rPr>
              <a:t>pun berubah </a:t>
            </a:r>
            <a:r>
              <a:rPr lang="id-ID" sz="1400" dirty="0">
                <a:latin typeface="Times New Roman" pitchFamily="18" charset="0"/>
                <a:cs typeface="Times New Roman" pitchFamily="18" charset="0"/>
              </a:rPr>
              <a:t>dulu merupakan Museum benda bersejarah sekarang menjadi Museum </a:t>
            </a:r>
            <a:r>
              <a:rPr lang="id-ID" sz="1400">
                <a:latin typeface="Times New Roman" pitchFamily="18" charset="0"/>
                <a:cs typeface="Times New Roman" pitchFamily="18" charset="0"/>
              </a:rPr>
              <a:t>Kematian.</a:t>
            </a:r>
            <a:r>
              <a:rPr lang="in" sz="1400">
                <a:latin typeface="Times New Roman" pitchFamily="18" charset="0"/>
                <a:cs typeface="Times New Roman" pitchFamily="18" charset="0"/>
              </a:rPr>
              <a:t> </a:t>
            </a:r>
            <a:r>
              <a:rPr lang="id-ID" sz="1400">
                <a:latin typeface="Times New Roman" pitchFamily="18" charset="0"/>
                <a:cs typeface="Times New Roman" pitchFamily="18" charset="0"/>
              </a:rPr>
              <a:t>Hingga </a:t>
            </a:r>
            <a:r>
              <a:rPr lang="id-ID" sz="1400" dirty="0">
                <a:latin typeface="Times New Roman" pitchFamily="18" charset="0"/>
                <a:cs typeface="Times New Roman" pitchFamily="18" charset="0"/>
              </a:rPr>
              <a:t>sekarang pengelolaan masih dilakukan oleh bu Totok.</a:t>
            </a:r>
            <a:endParaRPr lang="en-US" sz="1400" dirty="0">
              <a:latin typeface="Times New Roman" pitchFamily="18" charset="0"/>
              <a:cs typeface="Times New Roman" pitchFamily="18" charset="0"/>
            </a:endParaRPr>
          </a:p>
        </p:txBody>
      </p:sp>
      <p:pic>
        <p:nvPicPr>
          <p:cNvPr id="2" name="Antro 9.mp3">
            <a:hlinkClick r:id="" action="ppaction://media"/>
            <a:extLst>
              <a:ext uri="{FF2B5EF4-FFF2-40B4-BE49-F238E27FC236}">
                <a16:creationId xmlns:a16="http://schemas.microsoft.com/office/drawing/2014/main" id="{2274D054-260E-D54A-B799-13E35EBE91D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56506" y="4110249"/>
            <a:ext cx="1017815" cy="1017815"/>
          </a:xfrm>
          <a:prstGeom prst="rect">
            <a:avLst/>
          </a:prstGeom>
        </p:spPr>
      </p:pic>
      <p:pic>
        <p:nvPicPr>
          <p:cNvPr id="3" name="Gambar 3">
            <a:extLst>
              <a:ext uri="{FF2B5EF4-FFF2-40B4-BE49-F238E27FC236}">
                <a16:creationId xmlns:a16="http://schemas.microsoft.com/office/drawing/2014/main" id="{1C69E609-CF59-3240-8E32-5A91734A6F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15403" y="1214428"/>
            <a:ext cx="3801691" cy="28512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7" name="Rectangle 1"/>
          <p:cNvSpPr/>
          <p:nvPr/>
        </p:nvSpPr>
        <p:spPr>
          <a:xfrm>
            <a:off x="0" y="0"/>
            <a:ext cx="9144000" cy="51435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58" name="TextBox 2"/>
          <p:cNvSpPr txBox="1"/>
          <p:nvPr/>
        </p:nvSpPr>
        <p:spPr>
          <a:xfrm>
            <a:off x="2428860" y="210907"/>
            <a:ext cx="4357718" cy="64633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pPr algn="ctr"/>
            <a:r>
              <a:rPr lang="id-ID" sz="3600" dirty="0"/>
              <a:t>KOLEKSI</a:t>
            </a:r>
            <a:endParaRPr lang="en-US" sz="3600" dirty="0"/>
          </a:p>
        </p:txBody>
      </p:sp>
      <p:sp>
        <p:nvSpPr>
          <p:cNvPr id="1048659" name="TextBox 4"/>
          <p:cNvSpPr txBox="1"/>
          <p:nvPr/>
        </p:nvSpPr>
        <p:spPr>
          <a:xfrm>
            <a:off x="428596" y="1254805"/>
            <a:ext cx="8501122" cy="2246769"/>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pPr algn="just"/>
            <a:r>
              <a:rPr lang="id-ID" sz="1400" dirty="0">
                <a:latin typeface="Times New Roman" pitchFamily="18" charset="0"/>
                <a:cs typeface="Times New Roman" pitchFamily="18" charset="0"/>
              </a:rPr>
              <a:t>Koleksi fosil pada museum sebelumnya merupakan koleksi pribadi milik pak Adi Sukadana, dosen antropologi, FISIP, Universitas Airlangga sebagai bentuk penghormatan kepada beliau dan penyelamatan pada koleksi berharga miliknya. Fosil yang ada banyak berasal dari daerah Jawa Timur, beliau belum pernah survei lapangan ke daerah Sumatera maupun Kalimantan. Untuk perawatannya sendiri koleksi tersebut ditempatkan ditempat kering dan juga ditempat yang tidak  mudah jatuh serta aman dari jangkauan pencuri.</a:t>
            </a:r>
          </a:p>
          <a:p>
            <a:pPr algn="just"/>
            <a:r>
              <a:rPr lang="en-US" sz="1400" dirty="0" err="1">
                <a:latin typeface="Times New Roman" pitchFamily="18" charset="0"/>
                <a:cs typeface="Times New Roman" pitchFamily="18" charset="0"/>
              </a:rPr>
              <a:t>Fosil</a:t>
            </a:r>
            <a:r>
              <a:rPr lang="en-US" sz="1400" dirty="0">
                <a:latin typeface="Times New Roman" pitchFamily="18" charset="0"/>
                <a:cs typeface="Times New Roman" pitchFamily="18" charset="0"/>
              </a:rPr>
              <a:t> paling </a:t>
            </a:r>
            <a:r>
              <a:rPr lang="en-US" sz="1400" dirty="0" err="1">
                <a:latin typeface="Times New Roman" pitchFamily="18" charset="0"/>
                <a:cs typeface="Times New Roman" pitchFamily="18" charset="0"/>
              </a:rPr>
              <a:t>langka</a:t>
            </a:r>
            <a:r>
              <a:rPr lang="en-US" sz="1400" dirty="0">
                <a:latin typeface="Times New Roman" pitchFamily="18" charset="0"/>
                <a:cs typeface="Times New Roman" pitchFamily="18" charset="0"/>
              </a:rPr>
              <a:t> yang </a:t>
            </a:r>
            <a:r>
              <a:rPr lang="en-US" sz="1400" dirty="0" err="1">
                <a:latin typeface="Times New Roman" pitchFamily="18" charset="0"/>
                <a:cs typeface="Times New Roman" pitchFamily="18" charset="0"/>
              </a:rPr>
              <a:t>ditemukan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pak</a:t>
            </a:r>
            <a:r>
              <a:rPr lang="en-US" sz="1400" dirty="0">
                <a:latin typeface="Times New Roman" pitchFamily="18" charset="0"/>
                <a:cs typeface="Times New Roman" pitchFamily="18" charset="0"/>
              </a:rPr>
              <a:t> Adi </a:t>
            </a:r>
            <a:r>
              <a:rPr lang="en-US" sz="1400" dirty="0" err="1">
                <a:latin typeface="Times New Roman" pitchFamily="18" charset="0"/>
                <a:cs typeface="Times New Roman" pitchFamily="18" charset="0"/>
              </a:rPr>
              <a:t>yaitu</a:t>
            </a:r>
            <a:r>
              <a:rPr lang="en-US" sz="1400" dirty="0">
                <a:latin typeface="Times New Roman" pitchFamily="18" charset="0"/>
                <a:cs typeface="Times New Roman" pitchFamily="18" charset="0"/>
              </a:rPr>
              <a:t> </a:t>
            </a:r>
            <a:r>
              <a:rPr lang="id-ID" sz="1400" dirty="0">
                <a:latin typeface="Times New Roman" pitchFamily="18" charset="0"/>
                <a:cs typeface="Times New Roman" pitchFamily="18" charset="0"/>
              </a:rPr>
              <a:t>Pitehantropus Erectus</a:t>
            </a:r>
            <a:r>
              <a:rPr lang="en-US" sz="1400" dirty="0">
                <a:latin typeface="Times New Roman" pitchFamily="18" charset="0"/>
                <a:cs typeface="Times New Roman" pitchFamily="18" charset="0"/>
              </a:rPr>
              <a:t> </a:t>
            </a:r>
            <a:r>
              <a:rPr lang="id-ID" sz="1400" dirty="0">
                <a:latin typeface="Times New Roman" pitchFamily="18" charset="0"/>
                <a:cs typeface="Times New Roman" pitchFamily="18" charset="0"/>
              </a:rPr>
              <a:t>yang berasal dari Bengawan Madiun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anak</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dari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Bengawan</a:t>
            </a:r>
            <a:r>
              <a:rPr lang="en-US" sz="1400" dirty="0">
                <a:latin typeface="Times New Roman" pitchFamily="18" charset="0"/>
                <a:cs typeface="Times New Roman" pitchFamily="18" charset="0"/>
              </a:rPr>
              <a:t> Solo. </a:t>
            </a:r>
            <a:r>
              <a:rPr lang="en-US" sz="1400" dirty="0" err="1">
                <a:latin typeface="Times New Roman" pitchFamily="18" charset="0"/>
                <a:cs typeface="Times New Roman" pitchFamily="18" charset="0"/>
              </a:rPr>
              <a:t>Fosil</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ini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diserahkan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ke</a:t>
            </a:r>
            <a:r>
              <a:rPr lang="en-US" sz="1400" dirty="0">
                <a:latin typeface="Times New Roman" pitchFamily="18" charset="0"/>
                <a:cs typeface="Times New Roman" pitchFamily="18" charset="0"/>
              </a:rPr>
              <a:t> Museum </a:t>
            </a:r>
            <a:r>
              <a:rPr lang="en-US" sz="1400" dirty="0" err="1">
                <a:latin typeface="Times New Roman" pitchFamily="18" charset="0"/>
                <a:cs typeface="Times New Roman" pitchFamily="18" charset="0"/>
              </a:rPr>
              <a:t>Mpu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Tantular</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karena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aset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langka</a:t>
            </a:r>
            <a:r>
              <a:rPr lang="en-US" sz="1400" dirty="0">
                <a:latin typeface="Times New Roman" pitchFamily="18" charset="0"/>
                <a:cs typeface="Times New Roman" pitchFamily="18" charset="0"/>
              </a:rPr>
              <a:t>. </a:t>
            </a:r>
            <a:endParaRPr lang="id-ID" sz="1400" dirty="0">
              <a:latin typeface="Times New Roman" pitchFamily="18" charset="0"/>
              <a:cs typeface="Times New Roman" pitchFamily="18" charset="0"/>
            </a:endParaRPr>
          </a:p>
          <a:p>
            <a:pPr algn="just"/>
            <a:r>
              <a:rPr lang="id-ID" sz="1400" dirty="0">
                <a:latin typeface="Times New Roman" pitchFamily="18" charset="0"/>
                <a:cs typeface="Times New Roman" pitchFamily="18" charset="0"/>
              </a:rPr>
              <a:t>Ketika ditanya bagaimana Museum Empu Tantular mengetahui keberadaan fosil tersebut, “</a:t>
            </a:r>
            <a:r>
              <a:rPr lang="en-US" sz="1400" dirty="0">
                <a:latin typeface="Times New Roman" pitchFamily="18" charset="0"/>
                <a:cs typeface="Times New Roman" pitchFamily="18" charset="0"/>
              </a:rPr>
              <a:t>F</a:t>
            </a:r>
            <a:r>
              <a:rPr lang="id-ID" sz="1400" dirty="0">
                <a:latin typeface="Times New Roman" pitchFamily="18" charset="0"/>
                <a:cs typeface="Times New Roman" pitchFamily="18" charset="0"/>
              </a:rPr>
              <a:t>osil tersebut bukan hak pribadi melainkan milik negara. Dan benda-benda di Museum Etnografi harus dikonfirmasi ke Museum Empu Tantular”, ujarnya. </a:t>
            </a:r>
          </a:p>
        </p:txBody>
      </p:sp>
      <p:sp>
        <p:nvSpPr>
          <p:cNvPr id="1048660" name="TextBox 5"/>
          <p:cNvSpPr txBox="1"/>
          <p:nvPr/>
        </p:nvSpPr>
        <p:spPr>
          <a:xfrm>
            <a:off x="285720" y="3759653"/>
            <a:ext cx="8072494" cy="1169551"/>
          </a:xfrm>
          <a:prstGeom prst="rect">
            <a:avLst/>
          </a:prstGeom>
          <a:noFill/>
        </p:spPr>
        <p:txBody>
          <a:bodyPr wrap="square" rtlCol="0">
            <a:spAutoFit/>
          </a:bodyPr>
          <a:lstStyle/>
          <a:p>
            <a:r>
              <a:rPr lang="id-ID" sz="1400" b="1" i="1" dirty="0">
                <a:solidFill>
                  <a:schemeClr val="tx1">
                    <a:lumMod val="95000"/>
                    <a:lumOff val="5000"/>
                  </a:schemeClr>
                </a:solidFill>
              </a:rPr>
              <a:t>MORE INFO</a:t>
            </a:r>
          </a:p>
          <a:p>
            <a:r>
              <a:rPr lang="id-ID" sz="1400" dirty="0"/>
              <a:t>Selain itu, terdapat Asosiasi Museum Daaera (AMIDA) yang berkolaborai untuk mengadakan kegiatan bersama seperti pameran yang terkadang didanai oleh Pemerintah Jawa Timur atau Pemerintah Pusat, benda-benada yang dipamerkan dari museum Etnografi pun bermacam-macam dan berubah dalam setiap pameran.. Asosiasi Museum Daerah seluruh museum yang berada di Jawa Timur.</a:t>
            </a:r>
            <a:endParaRPr lang="en-US" sz="1400"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WidescreenPresentation">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shade val="45000"/>
                <a:satMod val="150000"/>
              </a:schemeClr>
            </a:gs>
            <a:gs pos="35000">
              <a:schemeClr val="phClr">
                <a:shade val="60000"/>
                <a:satMod val="150000"/>
              </a:schemeClr>
            </a:gs>
            <a:gs pos="100000">
              <a:schemeClr val="phClr">
                <a:tint val="97000"/>
                <a:satMod val="200000"/>
              </a:schemeClr>
            </a:gs>
          </a:gsLst>
          <a:lin ang="16200000" scaled="1"/>
        </a:gra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Peragaan Layar (16:9)</PresentationFormat>
  <Slides>10</Slides>
  <Notes>4</Notes>
  <HiddenSlides>0</HiddenSlides>
  <ScaleCrop>false</ScaleCrop>
  <HeadingPairs>
    <vt:vector size="4" baseType="variant">
      <vt:variant>
        <vt:lpstr>Tema</vt:lpstr>
      </vt:variant>
      <vt:variant>
        <vt:i4>1</vt:i4>
      </vt:variant>
      <vt:variant>
        <vt:lpstr>Judul Slide</vt:lpstr>
      </vt:variant>
      <vt:variant>
        <vt:i4>10</vt:i4>
      </vt:variant>
    </vt:vector>
  </HeadingPairs>
  <TitlesOfParts>
    <vt:vector size="11" baseType="lpstr">
      <vt:lpstr>WidescreenPresentation</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Presentasi PowerPoint</dc:title>
  <dc:creator>vivo 1609</dc:creator>
  <cp:lastModifiedBy>6281217626512</cp:lastModifiedBy>
  <cp:revision>2</cp:revision>
  <dcterms:created xsi:type="dcterms:W3CDTF">2019-11-06T20:34:56Z</dcterms:created>
  <dcterms:modified xsi:type="dcterms:W3CDTF">2019-11-16T02:57:53Z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LCID">
    <vt:i4>1033</vt:i4>
  </property>
  <property fmtid="{D5CDD505-2E9C-101B-9397-08002B2CF9AE}" pid="3" name="_Version">
    <vt:lpwstr>12.0.4518</vt:lpwstr>
  </property>
</Properties>
</file>